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modernComment_2EC_90F0F47D.xml" ContentType="application/vnd.ms-powerpoint.comments+xml"/>
  <Override PartName="/ppt/comments/modernComment_28E_35A37BC1.xml" ContentType="application/vnd.ms-powerpoint.comments+xml"/>
  <Override PartName="/ppt/comments/modernComment_28F_4A3DBE56.xml" ContentType="application/vnd.ms-powerpoint.comments+xml"/>
  <Override PartName="/ppt/comments/modernComment_290_4F98A997.xml" ContentType="application/vnd.ms-powerpoint.comments+xml"/>
  <Override PartName="/ppt/notesSlides/notesSlide2.xml" ContentType="application/vnd.openxmlformats-officedocument.presentationml.notesSlide+xml"/>
  <Override PartName="/ppt/comments/modernComment_307_F9B1C4DA.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39"/>
    <p:sldMasterId id="2147483987" r:id="rId40"/>
  </p:sldMasterIdLst>
  <p:notesMasterIdLst>
    <p:notesMasterId r:id="rId70"/>
  </p:notesMasterIdLst>
  <p:handoutMasterIdLst>
    <p:handoutMasterId r:id="rId71"/>
  </p:handoutMasterIdLst>
  <p:sldIdLst>
    <p:sldId id="256" r:id="rId41"/>
    <p:sldId id="270" r:id="rId42"/>
    <p:sldId id="282" r:id="rId43"/>
    <p:sldId id="273" r:id="rId44"/>
    <p:sldId id="276" r:id="rId45"/>
    <p:sldId id="729" r:id="rId46"/>
    <p:sldId id="277" r:id="rId47"/>
    <p:sldId id="717" r:id="rId48"/>
    <p:sldId id="722" r:id="rId49"/>
    <p:sldId id="724" r:id="rId50"/>
    <p:sldId id="723" r:id="rId51"/>
    <p:sldId id="278" r:id="rId52"/>
    <p:sldId id="275" r:id="rId53"/>
    <p:sldId id="274" r:id="rId54"/>
    <p:sldId id="777" r:id="rId55"/>
    <p:sldId id="281" r:id="rId56"/>
    <p:sldId id="778" r:id="rId57"/>
    <p:sldId id="776" r:id="rId58"/>
    <p:sldId id="748" r:id="rId59"/>
    <p:sldId id="654" r:id="rId60"/>
    <p:sldId id="655" r:id="rId61"/>
    <p:sldId id="656" r:id="rId62"/>
    <p:sldId id="640" r:id="rId63"/>
    <p:sldId id="674" r:id="rId64"/>
    <p:sldId id="766" r:id="rId65"/>
    <p:sldId id="767" r:id="rId66"/>
    <p:sldId id="775" r:id="rId67"/>
    <p:sldId id="265" r:id="rId68"/>
    <p:sldId id="261" r:id="rId69"/>
  </p:sldIdLst>
  <p:sldSz cx="12192000" cy="6858000"/>
  <p:notesSz cx="6858000" cy="9144000"/>
  <p:custDataLst>
    <p:tags r:id="rId7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A853CE5-B191-8210-9396-23EAC734BDF2}" name="Christian Garvey" initials="CG" userId="S::Christian.Garvey@arup.com::78eefb4e-b1d1-4250-b5c9-6710328d4d2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12F384-C78C-468E-9AD3-C838584EAD9A}" v="28" dt="2024-06-27T09:54:07.9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14" y="41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slide" Target="slides/slide2.xml"/><Relationship Id="rId47" Type="http://schemas.openxmlformats.org/officeDocument/2006/relationships/slide" Target="slides/slide7.xml"/><Relationship Id="rId63" Type="http://schemas.openxmlformats.org/officeDocument/2006/relationships/slide" Target="slides/slide23.xml"/><Relationship Id="rId68" Type="http://schemas.openxmlformats.org/officeDocument/2006/relationships/slide" Target="slides/slide28.xml"/><Relationship Id="rId16" Type="http://schemas.openxmlformats.org/officeDocument/2006/relationships/customXml" Target="../customXml/item1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slideMaster" Target="slideMasters/slideMaster2.xml"/><Relationship Id="rId45" Type="http://schemas.openxmlformats.org/officeDocument/2006/relationships/slide" Target="slides/slide5.xml"/><Relationship Id="rId53" Type="http://schemas.openxmlformats.org/officeDocument/2006/relationships/slide" Target="slides/slide13.xml"/><Relationship Id="rId58" Type="http://schemas.openxmlformats.org/officeDocument/2006/relationships/slide" Target="slides/slide18.xml"/><Relationship Id="rId66" Type="http://schemas.openxmlformats.org/officeDocument/2006/relationships/slide" Target="slides/slide26.xml"/><Relationship Id="rId74" Type="http://schemas.openxmlformats.org/officeDocument/2006/relationships/viewProps" Target="viewProps.xml"/><Relationship Id="rId79" Type="http://schemas.microsoft.com/office/2018/10/relationships/authors" Target="authors.xml"/><Relationship Id="rId5" Type="http://schemas.openxmlformats.org/officeDocument/2006/relationships/customXml" Target="../customXml/item5.xml"/><Relationship Id="rId61" Type="http://schemas.openxmlformats.org/officeDocument/2006/relationships/slide" Target="slides/slide21.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slide" Target="slides/slide3.xml"/><Relationship Id="rId48" Type="http://schemas.openxmlformats.org/officeDocument/2006/relationships/slide" Target="slides/slide8.xml"/><Relationship Id="rId56" Type="http://schemas.openxmlformats.org/officeDocument/2006/relationships/slide" Target="slides/slide16.xml"/><Relationship Id="rId64" Type="http://schemas.openxmlformats.org/officeDocument/2006/relationships/slide" Target="slides/slide24.xml"/><Relationship Id="rId69" Type="http://schemas.openxmlformats.org/officeDocument/2006/relationships/slide" Target="slides/slide29.xml"/><Relationship Id="rId77" Type="http://schemas.microsoft.com/office/2016/11/relationships/changesInfo" Target="changesInfos/changesInfo1.xml"/><Relationship Id="rId8" Type="http://schemas.openxmlformats.org/officeDocument/2006/relationships/customXml" Target="../customXml/item8.xml"/><Relationship Id="rId51" Type="http://schemas.openxmlformats.org/officeDocument/2006/relationships/slide" Target="slides/slide11.xml"/><Relationship Id="rId72"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slide" Target="slides/slide6.xml"/><Relationship Id="rId59" Type="http://schemas.openxmlformats.org/officeDocument/2006/relationships/slide" Target="slides/slide19.xml"/><Relationship Id="rId67" Type="http://schemas.openxmlformats.org/officeDocument/2006/relationships/slide" Target="slides/slide27.xml"/><Relationship Id="rId20" Type="http://schemas.openxmlformats.org/officeDocument/2006/relationships/customXml" Target="../customXml/item20.xml"/><Relationship Id="rId41" Type="http://schemas.openxmlformats.org/officeDocument/2006/relationships/slide" Target="slides/slide1.xml"/><Relationship Id="rId54" Type="http://schemas.openxmlformats.org/officeDocument/2006/relationships/slide" Target="slides/slide14.xml"/><Relationship Id="rId62" Type="http://schemas.openxmlformats.org/officeDocument/2006/relationships/slide" Target="slides/slide22.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 Target="slides/slide9.xml"/><Relationship Id="rId57" Type="http://schemas.openxmlformats.org/officeDocument/2006/relationships/slide" Target="slides/slide1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4.xml"/><Relationship Id="rId52" Type="http://schemas.openxmlformats.org/officeDocument/2006/relationships/slide" Target="slides/slide12.xml"/><Relationship Id="rId60" Type="http://schemas.openxmlformats.org/officeDocument/2006/relationships/slide" Target="slides/slide20.xml"/><Relationship Id="rId65" Type="http://schemas.openxmlformats.org/officeDocument/2006/relationships/slide" Target="slides/slide25.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Master" Target="slideMasters/slideMaster1.xml"/><Relationship Id="rId34" Type="http://schemas.openxmlformats.org/officeDocument/2006/relationships/customXml" Target="../customXml/item34.xml"/><Relationship Id="rId50" Type="http://schemas.openxmlformats.org/officeDocument/2006/relationships/slide" Target="slides/slide10.xml"/><Relationship Id="rId55" Type="http://schemas.openxmlformats.org/officeDocument/2006/relationships/slide" Target="slides/slide15.xml"/><Relationship Id="rId76" Type="http://schemas.openxmlformats.org/officeDocument/2006/relationships/tableStyles" Target="tableStyles.xml"/><Relationship Id="rId7" Type="http://schemas.openxmlformats.org/officeDocument/2006/relationships/customXml" Target="../customXml/item7.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customXml" Target="../customXml/item2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Noone" userId="S::maria.noone@arup.com::0d19b7fd-6abc-4c8b-80e5-15c9b68afee4" providerId="AD" clId="Web-{FDC907EE-1DA4-6FD6-EAB7-3DC9A2AC6C33}"/>
    <pc:docChg chg="addSld delSld modSld">
      <pc:chgData name="Maria Noone" userId="S::maria.noone@arup.com::0d19b7fd-6abc-4c8b-80e5-15c9b68afee4" providerId="AD" clId="Web-{FDC907EE-1DA4-6FD6-EAB7-3DC9A2AC6C33}" dt="2024-02-26T16:16:51.856" v="2" actId="14100"/>
      <pc:docMkLst>
        <pc:docMk/>
      </pc:docMkLst>
      <pc:sldChg chg="del">
        <pc:chgData name="Maria Noone" userId="S::maria.noone@arup.com::0d19b7fd-6abc-4c8b-80e5-15c9b68afee4" providerId="AD" clId="Web-{FDC907EE-1DA4-6FD6-EAB7-3DC9A2AC6C33}" dt="2024-02-26T16:16:44.793" v="1"/>
        <pc:sldMkLst>
          <pc:docMk/>
          <pc:sldMk cId="464290588" sldId="727"/>
        </pc:sldMkLst>
      </pc:sldChg>
      <pc:sldChg chg="modSp add">
        <pc:chgData name="Maria Noone" userId="S::maria.noone@arup.com::0d19b7fd-6abc-4c8b-80e5-15c9b68afee4" providerId="AD" clId="Web-{FDC907EE-1DA4-6FD6-EAB7-3DC9A2AC6C33}" dt="2024-02-26T16:16:51.856" v="2" actId="14100"/>
        <pc:sldMkLst>
          <pc:docMk/>
          <pc:sldMk cId="3555204378" sldId="729"/>
        </pc:sldMkLst>
        <pc:spChg chg="mod">
          <ac:chgData name="Maria Noone" userId="S::maria.noone@arup.com::0d19b7fd-6abc-4c8b-80e5-15c9b68afee4" providerId="AD" clId="Web-{FDC907EE-1DA4-6FD6-EAB7-3DC9A2AC6C33}" dt="2024-02-26T16:16:51.856" v="2" actId="14100"/>
          <ac:spMkLst>
            <pc:docMk/>
            <pc:sldMk cId="3555204378" sldId="729"/>
            <ac:spMk id="38" creationId="{13CB6BA9-EDB8-EA4C-8E4D-A2564E4804AF}"/>
          </ac:spMkLst>
        </pc:spChg>
      </pc:sldChg>
    </pc:docChg>
  </pc:docChgLst>
  <pc:docChgLst>
    <pc:chgData name="Christian Garvey" userId="78eefb4e-b1d1-4250-b5c9-6710328d4d21" providerId="ADAL" clId="{BF12F384-C78C-468E-9AD3-C838584EAD9A}"/>
    <pc:docChg chg="undo custSel addSld modSld sldOrd">
      <pc:chgData name="Christian Garvey" userId="78eefb4e-b1d1-4250-b5c9-6710328d4d21" providerId="ADAL" clId="{BF12F384-C78C-468E-9AD3-C838584EAD9A}" dt="2024-06-27T10:06:05.096" v="2224" actId="20577"/>
      <pc:docMkLst>
        <pc:docMk/>
      </pc:docMkLst>
      <pc:sldChg chg="addSp delSp modSp mod">
        <pc:chgData name="Christian Garvey" userId="78eefb4e-b1d1-4250-b5c9-6710328d4d21" providerId="ADAL" clId="{BF12F384-C78C-468E-9AD3-C838584EAD9A}" dt="2024-06-27T09:53:54.783" v="1832" actId="14100"/>
        <pc:sldMkLst>
          <pc:docMk/>
          <pc:sldMk cId="536556136" sldId="274"/>
        </pc:sldMkLst>
        <pc:spChg chg="mod">
          <ac:chgData name="Christian Garvey" userId="78eefb4e-b1d1-4250-b5c9-6710328d4d21" providerId="ADAL" clId="{BF12F384-C78C-468E-9AD3-C838584EAD9A}" dt="2024-06-27T09:53:54.783" v="1832" actId="14100"/>
          <ac:spMkLst>
            <pc:docMk/>
            <pc:sldMk cId="536556136" sldId="274"/>
            <ac:spMk id="2" creationId="{6EEF219B-B14D-4F26-8F20-8F924AA20EF8}"/>
          </ac:spMkLst>
        </pc:spChg>
        <pc:spChg chg="mod">
          <ac:chgData name="Christian Garvey" userId="78eefb4e-b1d1-4250-b5c9-6710328d4d21" providerId="ADAL" clId="{BF12F384-C78C-468E-9AD3-C838584EAD9A}" dt="2024-06-27T09:26:22.188" v="92" actId="20577"/>
          <ac:spMkLst>
            <pc:docMk/>
            <pc:sldMk cId="536556136" sldId="274"/>
            <ac:spMk id="3" creationId="{51F64EC0-146C-48DB-A030-5E20A11E6FAA}"/>
          </ac:spMkLst>
        </pc:spChg>
        <pc:spChg chg="mod">
          <ac:chgData name="Christian Garvey" userId="78eefb4e-b1d1-4250-b5c9-6710328d4d21" providerId="ADAL" clId="{BF12F384-C78C-468E-9AD3-C838584EAD9A}" dt="2024-06-27T09:37:47.870" v="919" actId="20577"/>
          <ac:spMkLst>
            <pc:docMk/>
            <pc:sldMk cId="536556136" sldId="274"/>
            <ac:spMk id="4" creationId="{76B1ED32-D8E9-47D4-BD01-73A0FB97F796}"/>
          </ac:spMkLst>
        </pc:spChg>
        <pc:spChg chg="del">
          <ac:chgData name="Christian Garvey" userId="78eefb4e-b1d1-4250-b5c9-6710328d4d21" providerId="ADAL" clId="{BF12F384-C78C-468E-9AD3-C838584EAD9A}" dt="2024-06-27T09:29:21.730" v="339" actId="478"/>
          <ac:spMkLst>
            <pc:docMk/>
            <pc:sldMk cId="536556136" sldId="274"/>
            <ac:spMk id="5" creationId="{A8940360-9D5E-A243-5E64-0152D57937FE}"/>
          </ac:spMkLst>
        </pc:spChg>
        <pc:spChg chg="add mod">
          <ac:chgData name="Christian Garvey" userId="78eefb4e-b1d1-4250-b5c9-6710328d4d21" providerId="ADAL" clId="{BF12F384-C78C-468E-9AD3-C838584EAD9A}" dt="2024-06-27T09:24:40.285" v="25" actId="1076"/>
          <ac:spMkLst>
            <pc:docMk/>
            <pc:sldMk cId="536556136" sldId="274"/>
            <ac:spMk id="8" creationId="{8305662A-CD85-A7CC-0005-7D51ABB83C7F}"/>
          </ac:spMkLst>
        </pc:spChg>
        <pc:spChg chg="add mod">
          <ac:chgData name="Christian Garvey" userId="78eefb4e-b1d1-4250-b5c9-6710328d4d21" providerId="ADAL" clId="{BF12F384-C78C-468E-9AD3-C838584EAD9A}" dt="2024-06-27T09:25:36.420" v="60" actId="1076"/>
          <ac:spMkLst>
            <pc:docMk/>
            <pc:sldMk cId="536556136" sldId="274"/>
            <ac:spMk id="13" creationId="{5D53407B-4452-CB79-EB7B-233204056C5B}"/>
          </ac:spMkLst>
        </pc:spChg>
        <pc:spChg chg="add mod">
          <ac:chgData name="Christian Garvey" userId="78eefb4e-b1d1-4250-b5c9-6710328d4d21" providerId="ADAL" clId="{BF12F384-C78C-468E-9AD3-C838584EAD9A}" dt="2024-06-27T09:25:36.420" v="60" actId="1076"/>
          <ac:spMkLst>
            <pc:docMk/>
            <pc:sldMk cId="536556136" sldId="274"/>
            <ac:spMk id="14" creationId="{E0FC0AC9-93B1-05DE-E84D-75904406F77F}"/>
          </ac:spMkLst>
        </pc:spChg>
        <pc:spChg chg="add mod">
          <ac:chgData name="Christian Garvey" userId="78eefb4e-b1d1-4250-b5c9-6710328d4d21" providerId="ADAL" clId="{BF12F384-C78C-468E-9AD3-C838584EAD9A}" dt="2024-06-27T09:25:36.420" v="60" actId="1076"/>
          <ac:spMkLst>
            <pc:docMk/>
            <pc:sldMk cId="536556136" sldId="274"/>
            <ac:spMk id="15" creationId="{D89930D7-8F13-FE60-F26D-CFCCE47FE2DD}"/>
          </ac:spMkLst>
        </pc:spChg>
        <pc:spChg chg="add mod">
          <ac:chgData name="Christian Garvey" userId="78eefb4e-b1d1-4250-b5c9-6710328d4d21" providerId="ADAL" clId="{BF12F384-C78C-468E-9AD3-C838584EAD9A}" dt="2024-06-27T09:25:57.235" v="83" actId="20577"/>
          <ac:spMkLst>
            <pc:docMk/>
            <pc:sldMk cId="536556136" sldId="274"/>
            <ac:spMk id="16" creationId="{9E5798D5-D73F-2DE4-C54B-9E0E3755EF40}"/>
          </ac:spMkLst>
        </pc:spChg>
        <pc:spChg chg="add mod">
          <ac:chgData name="Christian Garvey" userId="78eefb4e-b1d1-4250-b5c9-6710328d4d21" providerId="ADAL" clId="{BF12F384-C78C-468E-9AD3-C838584EAD9A}" dt="2024-06-27T09:38:31.005" v="945" actId="14100"/>
          <ac:spMkLst>
            <pc:docMk/>
            <pc:sldMk cId="536556136" sldId="274"/>
            <ac:spMk id="17" creationId="{54227FD5-8CEB-6794-176C-C9FE4C8BD12F}"/>
          </ac:spMkLst>
        </pc:spChg>
        <pc:spChg chg="add mod">
          <ac:chgData name="Christian Garvey" userId="78eefb4e-b1d1-4250-b5c9-6710328d4d21" providerId="ADAL" clId="{BF12F384-C78C-468E-9AD3-C838584EAD9A}" dt="2024-06-27T09:37:12.648" v="903" actId="14100"/>
          <ac:spMkLst>
            <pc:docMk/>
            <pc:sldMk cId="536556136" sldId="274"/>
            <ac:spMk id="18" creationId="{4E6BCAB6-A15F-AE30-A608-C257D0804EC2}"/>
          </ac:spMkLst>
        </pc:spChg>
        <pc:spChg chg="add mod">
          <ac:chgData name="Christian Garvey" userId="78eefb4e-b1d1-4250-b5c9-6710328d4d21" providerId="ADAL" clId="{BF12F384-C78C-468E-9AD3-C838584EAD9A}" dt="2024-06-27T09:38:02.653" v="923" actId="113"/>
          <ac:spMkLst>
            <pc:docMk/>
            <pc:sldMk cId="536556136" sldId="274"/>
            <ac:spMk id="19" creationId="{E9EB136D-25F2-3990-229F-AE7004B69897}"/>
          </ac:spMkLst>
        </pc:spChg>
        <pc:spChg chg="add mod">
          <ac:chgData name="Christian Garvey" userId="78eefb4e-b1d1-4250-b5c9-6710328d4d21" providerId="ADAL" clId="{BF12F384-C78C-468E-9AD3-C838584EAD9A}" dt="2024-06-27T09:38:04.952" v="924" actId="113"/>
          <ac:spMkLst>
            <pc:docMk/>
            <pc:sldMk cId="536556136" sldId="274"/>
            <ac:spMk id="20" creationId="{B686B45C-6177-CBA9-0171-A0816E9FA7B2}"/>
          </ac:spMkLst>
        </pc:spChg>
        <pc:spChg chg="add mod">
          <ac:chgData name="Christian Garvey" userId="78eefb4e-b1d1-4250-b5c9-6710328d4d21" providerId="ADAL" clId="{BF12F384-C78C-468E-9AD3-C838584EAD9A}" dt="2024-06-27T09:37:58.675" v="922" actId="113"/>
          <ac:spMkLst>
            <pc:docMk/>
            <pc:sldMk cId="536556136" sldId="274"/>
            <ac:spMk id="21" creationId="{617DA6D7-DE18-22BF-20C1-FD7D8A2AB3AB}"/>
          </ac:spMkLst>
        </pc:spChg>
        <pc:spChg chg="add mod">
          <ac:chgData name="Christian Garvey" userId="78eefb4e-b1d1-4250-b5c9-6710328d4d21" providerId="ADAL" clId="{BF12F384-C78C-468E-9AD3-C838584EAD9A}" dt="2024-06-27T09:38:12.771" v="926" actId="1076"/>
          <ac:spMkLst>
            <pc:docMk/>
            <pc:sldMk cId="536556136" sldId="274"/>
            <ac:spMk id="22" creationId="{C7C7D6A3-10D6-BD84-3279-3C8E35C2FF38}"/>
          </ac:spMkLst>
        </pc:spChg>
        <pc:spChg chg="add mod">
          <ac:chgData name="Christian Garvey" userId="78eefb4e-b1d1-4250-b5c9-6710328d4d21" providerId="ADAL" clId="{BF12F384-C78C-468E-9AD3-C838584EAD9A}" dt="2024-06-27T09:38:17.641" v="930" actId="20577"/>
          <ac:spMkLst>
            <pc:docMk/>
            <pc:sldMk cId="536556136" sldId="274"/>
            <ac:spMk id="23" creationId="{88EA6470-E5F9-D72B-8B88-99B78FD3B3FD}"/>
          </ac:spMkLst>
        </pc:spChg>
        <pc:picChg chg="add mod">
          <ac:chgData name="Christian Garvey" userId="78eefb4e-b1d1-4250-b5c9-6710328d4d21" providerId="ADAL" clId="{BF12F384-C78C-468E-9AD3-C838584EAD9A}" dt="2024-06-27T09:24:40.285" v="25" actId="1076"/>
          <ac:picMkLst>
            <pc:docMk/>
            <pc:sldMk cId="536556136" sldId="274"/>
            <ac:picMk id="7" creationId="{87EB1A18-C205-E9F9-280E-DADA082C64DA}"/>
          </ac:picMkLst>
        </pc:picChg>
        <pc:picChg chg="add del">
          <ac:chgData name="Christian Garvey" userId="78eefb4e-b1d1-4250-b5c9-6710328d4d21" providerId="ADAL" clId="{BF12F384-C78C-468E-9AD3-C838584EAD9A}" dt="2024-06-27T09:24:26.376" v="18" actId="478"/>
          <ac:picMkLst>
            <pc:docMk/>
            <pc:sldMk cId="536556136" sldId="274"/>
            <ac:picMk id="10" creationId="{CE54CA8B-DFE6-978D-8F70-D16405F7056E}"/>
          </ac:picMkLst>
        </pc:picChg>
        <pc:picChg chg="add mod">
          <ac:chgData name="Christian Garvey" userId="78eefb4e-b1d1-4250-b5c9-6710328d4d21" providerId="ADAL" clId="{BF12F384-C78C-468E-9AD3-C838584EAD9A}" dt="2024-06-27T09:25:36.420" v="60" actId="1076"/>
          <ac:picMkLst>
            <pc:docMk/>
            <pc:sldMk cId="536556136" sldId="274"/>
            <ac:picMk id="12" creationId="{7990321E-BCBC-EDDC-D7C8-D8839E3AD055}"/>
          </ac:picMkLst>
        </pc:picChg>
      </pc:sldChg>
      <pc:sldChg chg="addSp delSp modSp mod">
        <pc:chgData name="Christian Garvey" userId="78eefb4e-b1d1-4250-b5c9-6710328d4d21" providerId="ADAL" clId="{BF12F384-C78C-468E-9AD3-C838584EAD9A}" dt="2024-06-27T09:54:02.583" v="1836" actId="14100"/>
        <pc:sldMkLst>
          <pc:docMk/>
          <pc:sldMk cId="1823194984" sldId="281"/>
        </pc:sldMkLst>
        <pc:spChg chg="mod">
          <ac:chgData name="Christian Garvey" userId="78eefb4e-b1d1-4250-b5c9-6710328d4d21" providerId="ADAL" clId="{BF12F384-C78C-468E-9AD3-C838584EAD9A}" dt="2024-06-27T09:54:02.583" v="1836" actId="14100"/>
          <ac:spMkLst>
            <pc:docMk/>
            <pc:sldMk cId="1823194984" sldId="281"/>
            <ac:spMk id="2" creationId="{6EEF219B-B14D-4F26-8F20-8F924AA20EF8}"/>
          </ac:spMkLst>
        </pc:spChg>
        <pc:spChg chg="del">
          <ac:chgData name="Christian Garvey" userId="78eefb4e-b1d1-4250-b5c9-6710328d4d21" providerId="ADAL" clId="{BF12F384-C78C-468E-9AD3-C838584EAD9A}" dt="2024-06-27T09:47:44.511" v="1367" actId="478"/>
          <ac:spMkLst>
            <pc:docMk/>
            <pc:sldMk cId="1823194984" sldId="281"/>
            <ac:spMk id="3" creationId="{51F64EC0-146C-48DB-A030-5E20A11E6FAA}"/>
          </ac:spMkLst>
        </pc:spChg>
        <pc:spChg chg="del mod">
          <ac:chgData name="Christian Garvey" userId="78eefb4e-b1d1-4250-b5c9-6710328d4d21" providerId="ADAL" clId="{BF12F384-C78C-468E-9AD3-C838584EAD9A}" dt="2024-06-27T09:47:25.627" v="1365" actId="22"/>
          <ac:spMkLst>
            <pc:docMk/>
            <pc:sldMk cId="1823194984" sldId="281"/>
            <ac:spMk id="4" creationId="{76B1ED32-D8E9-47D4-BD01-73A0FB97F796}"/>
          </ac:spMkLst>
        </pc:spChg>
        <pc:spChg chg="del">
          <ac:chgData name="Christian Garvey" userId="78eefb4e-b1d1-4250-b5c9-6710328d4d21" providerId="ADAL" clId="{BF12F384-C78C-468E-9AD3-C838584EAD9A}" dt="2024-06-27T09:50:13.920" v="1620" actId="478"/>
          <ac:spMkLst>
            <pc:docMk/>
            <pc:sldMk cId="1823194984" sldId="281"/>
            <ac:spMk id="5" creationId="{A8940360-9D5E-A243-5E64-0152D57937FE}"/>
          </ac:spMkLst>
        </pc:spChg>
        <pc:spChg chg="add mod">
          <ac:chgData name="Christian Garvey" userId="78eefb4e-b1d1-4250-b5c9-6710328d4d21" providerId="ADAL" clId="{BF12F384-C78C-468E-9AD3-C838584EAD9A}" dt="2024-06-27T09:47:44.952" v="1368"/>
          <ac:spMkLst>
            <pc:docMk/>
            <pc:sldMk cId="1823194984" sldId="281"/>
            <ac:spMk id="8" creationId="{2D4C9871-D9A7-4911-A800-27844EADEB0A}"/>
          </ac:spMkLst>
        </pc:spChg>
        <pc:spChg chg="add mod">
          <ac:chgData name="Christian Garvey" userId="78eefb4e-b1d1-4250-b5c9-6710328d4d21" providerId="ADAL" clId="{BF12F384-C78C-468E-9AD3-C838584EAD9A}" dt="2024-06-27T09:47:44.952" v="1368"/>
          <ac:spMkLst>
            <pc:docMk/>
            <pc:sldMk cId="1823194984" sldId="281"/>
            <ac:spMk id="9" creationId="{0484E82C-09C9-5955-8F6C-D49AC0620391}"/>
          </ac:spMkLst>
        </pc:spChg>
        <pc:spChg chg="add mod">
          <ac:chgData name="Christian Garvey" userId="78eefb4e-b1d1-4250-b5c9-6710328d4d21" providerId="ADAL" clId="{BF12F384-C78C-468E-9AD3-C838584EAD9A}" dt="2024-06-27T09:50:11.385" v="1619" actId="404"/>
          <ac:spMkLst>
            <pc:docMk/>
            <pc:sldMk cId="1823194984" sldId="281"/>
            <ac:spMk id="12" creationId="{E4A79848-B310-03DD-E282-6EACEE994AB8}"/>
          </ac:spMkLst>
        </pc:spChg>
        <pc:spChg chg="add mod">
          <ac:chgData name="Christian Garvey" userId="78eefb4e-b1d1-4250-b5c9-6710328d4d21" providerId="ADAL" clId="{BF12F384-C78C-468E-9AD3-C838584EAD9A}" dt="2024-06-27T09:48:50.562" v="1384" actId="14100"/>
          <ac:spMkLst>
            <pc:docMk/>
            <pc:sldMk cId="1823194984" sldId="281"/>
            <ac:spMk id="13" creationId="{5A378A5D-52BA-C663-6D13-3F6B23C3DFFA}"/>
          </ac:spMkLst>
        </pc:spChg>
        <pc:spChg chg="add mod">
          <ac:chgData name="Christian Garvey" userId="78eefb4e-b1d1-4250-b5c9-6710328d4d21" providerId="ADAL" clId="{BF12F384-C78C-468E-9AD3-C838584EAD9A}" dt="2024-06-27T09:50:19.094" v="1622" actId="14100"/>
          <ac:spMkLst>
            <pc:docMk/>
            <pc:sldMk cId="1823194984" sldId="281"/>
            <ac:spMk id="14" creationId="{86935BD4-FDB8-C22D-8574-3C14713E50A0}"/>
          </ac:spMkLst>
        </pc:spChg>
        <pc:spChg chg="add mod">
          <ac:chgData name="Christian Garvey" userId="78eefb4e-b1d1-4250-b5c9-6710328d4d21" providerId="ADAL" clId="{BF12F384-C78C-468E-9AD3-C838584EAD9A}" dt="2024-06-27T09:53:33.184" v="1824" actId="20577"/>
          <ac:spMkLst>
            <pc:docMk/>
            <pc:sldMk cId="1823194984" sldId="281"/>
            <ac:spMk id="15" creationId="{60120903-6535-697C-821F-C109493A1365}"/>
          </ac:spMkLst>
        </pc:spChg>
        <pc:spChg chg="add mod">
          <ac:chgData name="Christian Garvey" userId="78eefb4e-b1d1-4250-b5c9-6710328d4d21" providerId="ADAL" clId="{BF12F384-C78C-468E-9AD3-C838584EAD9A}" dt="2024-06-27T09:48:45.315" v="1383"/>
          <ac:spMkLst>
            <pc:docMk/>
            <pc:sldMk cId="1823194984" sldId="281"/>
            <ac:spMk id="16" creationId="{59D8EDFE-0E19-7CAA-6950-707C4AC7C2AD}"/>
          </ac:spMkLst>
        </pc:spChg>
        <pc:spChg chg="add mod">
          <ac:chgData name="Christian Garvey" userId="78eefb4e-b1d1-4250-b5c9-6710328d4d21" providerId="ADAL" clId="{BF12F384-C78C-468E-9AD3-C838584EAD9A}" dt="2024-06-27T09:48:45.315" v="1383"/>
          <ac:spMkLst>
            <pc:docMk/>
            <pc:sldMk cId="1823194984" sldId="281"/>
            <ac:spMk id="17" creationId="{4400D61B-870C-A5A2-CBEA-B673F4E2F74F}"/>
          </ac:spMkLst>
        </pc:spChg>
        <pc:spChg chg="add mod">
          <ac:chgData name="Christian Garvey" userId="78eefb4e-b1d1-4250-b5c9-6710328d4d21" providerId="ADAL" clId="{BF12F384-C78C-468E-9AD3-C838584EAD9A}" dt="2024-06-27T09:48:45.315" v="1383"/>
          <ac:spMkLst>
            <pc:docMk/>
            <pc:sldMk cId="1823194984" sldId="281"/>
            <ac:spMk id="18" creationId="{EAD2EF43-6B9D-7E96-D370-8D9D3EEB57D4}"/>
          </ac:spMkLst>
        </pc:spChg>
        <pc:spChg chg="add mod">
          <ac:chgData name="Christian Garvey" userId="78eefb4e-b1d1-4250-b5c9-6710328d4d21" providerId="ADAL" clId="{BF12F384-C78C-468E-9AD3-C838584EAD9A}" dt="2024-06-27T09:50:27.097" v="1624" actId="1076"/>
          <ac:spMkLst>
            <pc:docMk/>
            <pc:sldMk cId="1823194984" sldId="281"/>
            <ac:spMk id="19" creationId="{157D82D9-BC6E-1CA3-1DD0-D748006A1AE5}"/>
          </ac:spMkLst>
        </pc:spChg>
        <pc:picChg chg="add mod ord">
          <ac:chgData name="Christian Garvey" userId="78eefb4e-b1d1-4250-b5c9-6710328d4d21" providerId="ADAL" clId="{BF12F384-C78C-468E-9AD3-C838584EAD9A}" dt="2024-06-27T09:48:25.054" v="1379" actId="14100"/>
          <ac:picMkLst>
            <pc:docMk/>
            <pc:sldMk cId="1823194984" sldId="281"/>
            <ac:picMk id="7" creationId="{ACA89139-F594-F279-2B54-612FF3F9048F}"/>
          </ac:picMkLst>
        </pc:picChg>
        <pc:picChg chg="add mod">
          <ac:chgData name="Christian Garvey" userId="78eefb4e-b1d1-4250-b5c9-6710328d4d21" providerId="ADAL" clId="{BF12F384-C78C-468E-9AD3-C838584EAD9A}" dt="2024-06-27T09:48:28.027" v="1382" actId="1076"/>
          <ac:picMkLst>
            <pc:docMk/>
            <pc:sldMk cId="1823194984" sldId="281"/>
            <ac:picMk id="11" creationId="{93738492-2D70-275A-E526-D0FD8B91665F}"/>
          </ac:picMkLst>
        </pc:picChg>
      </pc:sldChg>
      <pc:sldChg chg="addSp delSp modSp add mod">
        <pc:chgData name="Christian Garvey" userId="78eefb4e-b1d1-4250-b5c9-6710328d4d21" providerId="ADAL" clId="{BF12F384-C78C-468E-9AD3-C838584EAD9A}" dt="2024-06-27T10:06:05.096" v="2224" actId="20577"/>
        <pc:sldMkLst>
          <pc:docMk/>
          <pc:sldMk cId="1092071245" sldId="777"/>
        </pc:sldMkLst>
        <pc:spChg chg="mod">
          <ac:chgData name="Christian Garvey" userId="78eefb4e-b1d1-4250-b5c9-6710328d4d21" providerId="ADAL" clId="{BF12F384-C78C-468E-9AD3-C838584EAD9A}" dt="2024-06-27T09:53:47.470" v="1828" actId="14100"/>
          <ac:spMkLst>
            <pc:docMk/>
            <pc:sldMk cId="1092071245" sldId="777"/>
            <ac:spMk id="2" creationId="{6EEF219B-B14D-4F26-8F20-8F924AA20EF8}"/>
          </ac:spMkLst>
        </pc:spChg>
        <pc:spChg chg="mod">
          <ac:chgData name="Christian Garvey" userId="78eefb4e-b1d1-4250-b5c9-6710328d4d21" providerId="ADAL" clId="{BF12F384-C78C-468E-9AD3-C838584EAD9A}" dt="2024-06-27T09:33:27.218" v="533" actId="20577"/>
          <ac:spMkLst>
            <pc:docMk/>
            <pc:sldMk cId="1092071245" sldId="777"/>
            <ac:spMk id="3" creationId="{51F64EC0-146C-48DB-A030-5E20A11E6FAA}"/>
          </ac:spMkLst>
        </pc:spChg>
        <pc:spChg chg="mod">
          <ac:chgData name="Christian Garvey" userId="78eefb4e-b1d1-4250-b5c9-6710328d4d21" providerId="ADAL" clId="{BF12F384-C78C-468E-9AD3-C838584EAD9A}" dt="2024-06-27T09:40:28.271" v="1052" actId="404"/>
          <ac:spMkLst>
            <pc:docMk/>
            <pc:sldMk cId="1092071245" sldId="777"/>
            <ac:spMk id="4" creationId="{76B1ED32-D8E9-47D4-BD01-73A0FB97F796}"/>
          </ac:spMkLst>
        </pc:spChg>
        <pc:spChg chg="mod ord">
          <ac:chgData name="Christian Garvey" userId="78eefb4e-b1d1-4250-b5c9-6710328d4d21" providerId="ADAL" clId="{BF12F384-C78C-468E-9AD3-C838584EAD9A}" dt="2024-06-27T09:33:46.922" v="542" actId="1076"/>
          <ac:spMkLst>
            <pc:docMk/>
            <pc:sldMk cId="1092071245" sldId="777"/>
            <ac:spMk id="8" creationId="{8305662A-CD85-A7CC-0005-7D51ABB83C7F}"/>
          </ac:spMkLst>
        </pc:spChg>
        <pc:spChg chg="add mod">
          <ac:chgData name="Christian Garvey" userId="78eefb4e-b1d1-4250-b5c9-6710328d4d21" providerId="ADAL" clId="{BF12F384-C78C-468E-9AD3-C838584EAD9A}" dt="2024-06-27T09:34:40.160" v="680" actId="14100"/>
          <ac:spMkLst>
            <pc:docMk/>
            <pc:sldMk cId="1092071245" sldId="777"/>
            <ac:spMk id="9" creationId="{1BC2E000-66BB-4DDF-A033-D63655DF74D3}"/>
          </ac:spMkLst>
        </pc:spChg>
        <pc:spChg chg="add mod">
          <ac:chgData name="Christian Garvey" userId="78eefb4e-b1d1-4250-b5c9-6710328d4d21" providerId="ADAL" clId="{BF12F384-C78C-468E-9AD3-C838584EAD9A}" dt="2024-06-27T09:37:02.687" v="900" actId="14100"/>
          <ac:spMkLst>
            <pc:docMk/>
            <pc:sldMk cId="1092071245" sldId="777"/>
            <ac:spMk id="10" creationId="{559DDBDE-D065-BA7F-1B14-9F941C5FAA16}"/>
          </ac:spMkLst>
        </pc:spChg>
        <pc:spChg chg="add mod">
          <ac:chgData name="Christian Garvey" userId="78eefb4e-b1d1-4250-b5c9-6710328d4d21" providerId="ADAL" clId="{BF12F384-C78C-468E-9AD3-C838584EAD9A}" dt="2024-06-27T09:39:31.468" v="975" actId="6549"/>
          <ac:spMkLst>
            <pc:docMk/>
            <pc:sldMk cId="1092071245" sldId="777"/>
            <ac:spMk id="11" creationId="{0C37165C-43C5-44FC-AC48-5327C2ABBC26}"/>
          </ac:spMkLst>
        </pc:spChg>
        <pc:spChg chg="mod">
          <ac:chgData name="Christian Garvey" userId="78eefb4e-b1d1-4250-b5c9-6710328d4d21" providerId="ADAL" clId="{BF12F384-C78C-468E-9AD3-C838584EAD9A}" dt="2024-06-27T09:43:07.881" v="1076" actId="14100"/>
          <ac:spMkLst>
            <pc:docMk/>
            <pc:sldMk cId="1092071245" sldId="777"/>
            <ac:spMk id="13" creationId="{5D53407B-4452-CB79-EB7B-233204056C5B}"/>
          </ac:spMkLst>
        </pc:spChg>
        <pc:spChg chg="del">
          <ac:chgData name="Christian Garvey" userId="78eefb4e-b1d1-4250-b5c9-6710328d4d21" providerId="ADAL" clId="{BF12F384-C78C-468E-9AD3-C838584EAD9A}" dt="2024-06-27T09:43:15.014" v="1078" actId="478"/>
          <ac:spMkLst>
            <pc:docMk/>
            <pc:sldMk cId="1092071245" sldId="777"/>
            <ac:spMk id="14" creationId="{E0FC0AC9-93B1-05DE-E84D-75904406F77F}"/>
          </ac:spMkLst>
        </pc:spChg>
        <pc:spChg chg="mod">
          <ac:chgData name="Christian Garvey" userId="78eefb4e-b1d1-4250-b5c9-6710328d4d21" providerId="ADAL" clId="{BF12F384-C78C-468E-9AD3-C838584EAD9A}" dt="2024-06-27T09:43:20.569" v="1080" actId="14100"/>
          <ac:spMkLst>
            <pc:docMk/>
            <pc:sldMk cId="1092071245" sldId="777"/>
            <ac:spMk id="15" creationId="{D89930D7-8F13-FE60-F26D-CFCCE47FE2DD}"/>
          </ac:spMkLst>
        </pc:spChg>
        <pc:spChg chg="mod">
          <ac:chgData name="Christian Garvey" userId="78eefb4e-b1d1-4250-b5c9-6710328d4d21" providerId="ADAL" clId="{BF12F384-C78C-468E-9AD3-C838584EAD9A}" dt="2024-06-27T09:43:01.622" v="1074" actId="20577"/>
          <ac:spMkLst>
            <pc:docMk/>
            <pc:sldMk cId="1092071245" sldId="777"/>
            <ac:spMk id="16" creationId="{9E5798D5-D73F-2DE4-C54B-9E0E3755EF40}"/>
          </ac:spMkLst>
        </pc:spChg>
        <pc:spChg chg="mod">
          <ac:chgData name="Christian Garvey" userId="78eefb4e-b1d1-4250-b5c9-6710328d4d21" providerId="ADAL" clId="{BF12F384-C78C-468E-9AD3-C838584EAD9A}" dt="2024-06-27T10:06:05.096" v="2224" actId="20577"/>
          <ac:spMkLst>
            <pc:docMk/>
            <pc:sldMk cId="1092071245" sldId="777"/>
            <ac:spMk id="17" creationId="{54227FD5-8CEB-6794-176C-C9FE4C8BD12F}"/>
          </ac:spMkLst>
        </pc:spChg>
        <pc:spChg chg="add mod">
          <ac:chgData name="Christian Garvey" userId="78eefb4e-b1d1-4250-b5c9-6710328d4d21" providerId="ADAL" clId="{BF12F384-C78C-468E-9AD3-C838584EAD9A}" dt="2024-06-27T09:39:34.180" v="977" actId="20577"/>
          <ac:spMkLst>
            <pc:docMk/>
            <pc:sldMk cId="1092071245" sldId="777"/>
            <ac:spMk id="18" creationId="{9AF83B7B-DE09-F25C-6420-F15B7397B4B4}"/>
          </ac:spMkLst>
        </pc:spChg>
        <pc:spChg chg="add mod">
          <ac:chgData name="Christian Garvey" userId="78eefb4e-b1d1-4250-b5c9-6710328d4d21" providerId="ADAL" clId="{BF12F384-C78C-468E-9AD3-C838584EAD9A}" dt="2024-06-27T09:38:53.704" v="957" actId="20577"/>
          <ac:spMkLst>
            <pc:docMk/>
            <pc:sldMk cId="1092071245" sldId="777"/>
            <ac:spMk id="19" creationId="{D7FA4F95-E830-94B2-C465-3498D8CC61B7}"/>
          </ac:spMkLst>
        </pc:spChg>
        <pc:spChg chg="add mod">
          <ac:chgData name="Christian Garvey" userId="78eefb4e-b1d1-4250-b5c9-6710328d4d21" providerId="ADAL" clId="{BF12F384-C78C-468E-9AD3-C838584EAD9A}" dt="2024-06-27T09:43:10.416" v="1077" actId="1076"/>
          <ac:spMkLst>
            <pc:docMk/>
            <pc:sldMk cId="1092071245" sldId="777"/>
            <ac:spMk id="20" creationId="{B5A4ED24-F9A6-A7B2-5FDE-1738643F1BE7}"/>
          </ac:spMkLst>
        </pc:spChg>
        <pc:spChg chg="add mod">
          <ac:chgData name="Christian Garvey" userId="78eefb4e-b1d1-4250-b5c9-6710328d4d21" providerId="ADAL" clId="{BF12F384-C78C-468E-9AD3-C838584EAD9A}" dt="2024-06-27T09:43:28.167" v="1083" actId="20577"/>
          <ac:spMkLst>
            <pc:docMk/>
            <pc:sldMk cId="1092071245" sldId="777"/>
            <ac:spMk id="21" creationId="{4D1E97B3-AC2C-FEDD-88F4-E81D64676E0C}"/>
          </ac:spMkLst>
        </pc:spChg>
        <pc:spChg chg="add del mod">
          <ac:chgData name="Christian Garvey" userId="78eefb4e-b1d1-4250-b5c9-6710328d4d21" providerId="ADAL" clId="{BF12F384-C78C-468E-9AD3-C838584EAD9A}" dt="2024-06-27T09:43:30.868" v="1084" actId="478"/>
          <ac:spMkLst>
            <pc:docMk/>
            <pc:sldMk cId="1092071245" sldId="777"/>
            <ac:spMk id="22" creationId="{75192212-BA24-EB3C-30A5-D8E87E8D1839}"/>
          </ac:spMkLst>
        </pc:spChg>
        <pc:picChg chg="add mod">
          <ac:chgData name="Christian Garvey" userId="78eefb4e-b1d1-4250-b5c9-6710328d4d21" providerId="ADAL" clId="{BF12F384-C78C-468E-9AD3-C838584EAD9A}" dt="2024-06-27T09:33:36.034" v="536" actId="14100"/>
          <ac:picMkLst>
            <pc:docMk/>
            <pc:sldMk cId="1092071245" sldId="777"/>
            <ac:picMk id="6" creationId="{D143CAEF-DF8B-5F8F-8CDE-39AC07BF51D3}"/>
          </ac:picMkLst>
        </pc:picChg>
        <pc:picChg chg="del">
          <ac:chgData name="Christian Garvey" userId="78eefb4e-b1d1-4250-b5c9-6710328d4d21" providerId="ADAL" clId="{BF12F384-C78C-468E-9AD3-C838584EAD9A}" dt="2024-06-27T09:33:05.344" v="482" actId="478"/>
          <ac:picMkLst>
            <pc:docMk/>
            <pc:sldMk cId="1092071245" sldId="777"/>
            <ac:picMk id="7" creationId="{87EB1A18-C205-E9F9-280E-DADA082C64DA}"/>
          </ac:picMkLst>
        </pc:picChg>
        <pc:picChg chg="del">
          <ac:chgData name="Christian Garvey" userId="78eefb4e-b1d1-4250-b5c9-6710328d4d21" providerId="ADAL" clId="{BF12F384-C78C-468E-9AD3-C838584EAD9A}" dt="2024-06-27T09:40:46.807" v="1059" actId="478"/>
          <ac:picMkLst>
            <pc:docMk/>
            <pc:sldMk cId="1092071245" sldId="777"/>
            <ac:picMk id="12" creationId="{7990321E-BCBC-EDDC-D7C8-D8839E3AD055}"/>
          </ac:picMkLst>
        </pc:picChg>
        <pc:picChg chg="add mod ord">
          <ac:chgData name="Christian Garvey" userId="78eefb4e-b1d1-4250-b5c9-6710328d4d21" providerId="ADAL" clId="{BF12F384-C78C-468E-9AD3-C838584EAD9A}" dt="2024-06-27T09:42:49.216" v="1063" actId="1076"/>
          <ac:picMkLst>
            <pc:docMk/>
            <pc:sldMk cId="1092071245" sldId="777"/>
            <ac:picMk id="24" creationId="{E1BC5CFE-E114-6200-0E51-6D713204C66B}"/>
          </ac:picMkLst>
        </pc:picChg>
      </pc:sldChg>
      <pc:sldChg chg="addSp delSp modSp add mod ord">
        <pc:chgData name="Christian Garvey" userId="78eefb4e-b1d1-4250-b5c9-6710328d4d21" providerId="ADAL" clId="{BF12F384-C78C-468E-9AD3-C838584EAD9A}" dt="2024-06-27T10:05:36.902" v="2181" actId="20577"/>
        <pc:sldMkLst>
          <pc:docMk/>
          <pc:sldMk cId="2333145852" sldId="778"/>
        </pc:sldMkLst>
        <pc:spChg chg="mod">
          <ac:chgData name="Christian Garvey" userId="78eefb4e-b1d1-4250-b5c9-6710328d4d21" providerId="ADAL" clId="{BF12F384-C78C-468E-9AD3-C838584EAD9A}" dt="2024-06-27T09:54:20.566" v="1845" actId="404"/>
          <ac:spMkLst>
            <pc:docMk/>
            <pc:sldMk cId="2333145852" sldId="778"/>
            <ac:spMk id="2" creationId="{6EEF219B-B14D-4F26-8F20-8F924AA20EF8}"/>
          </ac:spMkLst>
        </pc:spChg>
        <pc:spChg chg="mod">
          <ac:chgData name="Christian Garvey" userId="78eefb4e-b1d1-4250-b5c9-6710328d4d21" providerId="ADAL" clId="{BF12F384-C78C-468E-9AD3-C838584EAD9A}" dt="2024-06-27T10:01:18.547" v="2026" actId="404"/>
          <ac:spMkLst>
            <pc:docMk/>
            <pc:sldMk cId="2333145852" sldId="778"/>
            <ac:spMk id="4" creationId="{76B1ED32-D8E9-47D4-BD01-73A0FB97F796}"/>
          </ac:spMkLst>
        </pc:spChg>
        <pc:spChg chg="mod">
          <ac:chgData name="Christian Garvey" userId="78eefb4e-b1d1-4250-b5c9-6710328d4d21" providerId="ADAL" clId="{BF12F384-C78C-468E-9AD3-C838584EAD9A}" dt="2024-06-27T09:58:03.862" v="1862" actId="1076"/>
          <ac:spMkLst>
            <pc:docMk/>
            <pc:sldMk cId="2333145852" sldId="778"/>
            <ac:spMk id="8" creationId="{8305662A-CD85-A7CC-0005-7D51ABB83C7F}"/>
          </ac:spMkLst>
        </pc:spChg>
        <pc:spChg chg="mod">
          <ac:chgData name="Christian Garvey" userId="78eefb4e-b1d1-4250-b5c9-6710328d4d21" providerId="ADAL" clId="{BF12F384-C78C-468E-9AD3-C838584EAD9A}" dt="2024-06-27T09:58:05.478" v="1863" actId="1076"/>
          <ac:spMkLst>
            <pc:docMk/>
            <pc:sldMk cId="2333145852" sldId="778"/>
            <ac:spMk id="10" creationId="{559DDBDE-D065-BA7F-1B14-9F941C5FAA16}"/>
          </ac:spMkLst>
        </pc:spChg>
        <pc:spChg chg="mod">
          <ac:chgData name="Christian Garvey" userId="78eefb4e-b1d1-4250-b5c9-6710328d4d21" providerId="ADAL" clId="{BF12F384-C78C-468E-9AD3-C838584EAD9A}" dt="2024-06-27T10:01:56.478" v="2035" actId="1076"/>
          <ac:spMkLst>
            <pc:docMk/>
            <pc:sldMk cId="2333145852" sldId="778"/>
            <ac:spMk id="13" creationId="{5D53407B-4452-CB79-EB7B-233204056C5B}"/>
          </ac:spMkLst>
        </pc:spChg>
        <pc:spChg chg="mod">
          <ac:chgData name="Christian Garvey" userId="78eefb4e-b1d1-4250-b5c9-6710328d4d21" providerId="ADAL" clId="{BF12F384-C78C-468E-9AD3-C838584EAD9A}" dt="2024-06-27T10:02:01.156" v="2037" actId="1076"/>
          <ac:spMkLst>
            <pc:docMk/>
            <pc:sldMk cId="2333145852" sldId="778"/>
            <ac:spMk id="15" creationId="{D89930D7-8F13-FE60-F26D-CFCCE47FE2DD}"/>
          </ac:spMkLst>
        </pc:spChg>
        <pc:spChg chg="mod">
          <ac:chgData name="Christian Garvey" userId="78eefb4e-b1d1-4250-b5c9-6710328d4d21" providerId="ADAL" clId="{BF12F384-C78C-468E-9AD3-C838584EAD9A}" dt="2024-06-27T10:05:36.902" v="2181" actId="20577"/>
          <ac:spMkLst>
            <pc:docMk/>
            <pc:sldMk cId="2333145852" sldId="778"/>
            <ac:spMk id="17" creationId="{54227FD5-8CEB-6794-176C-C9FE4C8BD12F}"/>
          </ac:spMkLst>
        </pc:spChg>
        <pc:picChg chg="del">
          <ac:chgData name="Christian Garvey" userId="78eefb4e-b1d1-4250-b5c9-6710328d4d21" providerId="ADAL" clId="{BF12F384-C78C-468E-9AD3-C838584EAD9A}" dt="2024-06-27T09:54:24.712" v="1846" actId="478"/>
          <ac:picMkLst>
            <pc:docMk/>
            <pc:sldMk cId="2333145852" sldId="778"/>
            <ac:picMk id="6" creationId="{D143CAEF-DF8B-5F8F-8CDE-39AC07BF51D3}"/>
          </ac:picMkLst>
        </pc:picChg>
        <pc:picChg chg="add mod ord">
          <ac:chgData name="Christian Garvey" userId="78eefb4e-b1d1-4250-b5c9-6710328d4d21" providerId="ADAL" clId="{BF12F384-C78C-468E-9AD3-C838584EAD9A}" dt="2024-06-27T09:57:30.287" v="1854" actId="14100"/>
          <ac:picMkLst>
            <pc:docMk/>
            <pc:sldMk cId="2333145852" sldId="778"/>
            <ac:picMk id="7" creationId="{EC7146A5-4D15-C1F6-A438-4FC6B6519008}"/>
          </ac:picMkLst>
        </pc:picChg>
        <pc:picChg chg="add del">
          <ac:chgData name="Christian Garvey" userId="78eefb4e-b1d1-4250-b5c9-6710328d4d21" providerId="ADAL" clId="{BF12F384-C78C-468E-9AD3-C838584EAD9A}" dt="2024-06-27T10:01:40.854" v="2028" actId="478"/>
          <ac:picMkLst>
            <pc:docMk/>
            <pc:sldMk cId="2333145852" sldId="778"/>
            <ac:picMk id="14" creationId="{EBD59F2C-AC7B-DDB3-B54D-BAA00709ED06}"/>
          </ac:picMkLst>
        </pc:picChg>
        <pc:picChg chg="add del mod ord">
          <ac:chgData name="Christian Garvey" userId="78eefb4e-b1d1-4250-b5c9-6710328d4d21" providerId="ADAL" clId="{BF12F384-C78C-468E-9AD3-C838584EAD9A}" dt="2024-06-27T10:03:57.669" v="2040" actId="478"/>
          <ac:picMkLst>
            <pc:docMk/>
            <pc:sldMk cId="2333145852" sldId="778"/>
            <ac:picMk id="23" creationId="{6CBC2D73-9A2F-4700-E6B4-CEB96906B841}"/>
          </ac:picMkLst>
        </pc:picChg>
        <pc:picChg chg="del">
          <ac:chgData name="Christian Garvey" userId="78eefb4e-b1d1-4250-b5c9-6710328d4d21" providerId="ADAL" clId="{BF12F384-C78C-468E-9AD3-C838584EAD9A}" dt="2024-06-27T09:54:25.864" v="1847" actId="478"/>
          <ac:picMkLst>
            <pc:docMk/>
            <pc:sldMk cId="2333145852" sldId="778"/>
            <ac:picMk id="24" creationId="{E1BC5CFE-E114-6200-0E51-6D713204C66B}"/>
          </ac:picMkLst>
        </pc:picChg>
        <pc:picChg chg="add mod ord">
          <ac:chgData name="Christian Garvey" userId="78eefb4e-b1d1-4250-b5c9-6710328d4d21" providerId="ADAL" clId="{BF12F384-C78C-468E-9AD3-C838584EAD9A}" dt="2024-06-27T10:04:09.918" v="2046" actId="1076"/>
          <ac:picMkLst>
            <pc:docMk/>
            <pc:sldMk cId="2333145852" sldId="778"/>
            <ac:picMk id="26" creationId="{4D1F4B45-CF8E-E077-9FD3-86357E37BB69}"/>
          </ac:picMkLst>
        </pc:picChg>
      </pc:sldChg>
    </pc:docChg>
  </pc:docChgLst>
  <pc:docChgLst>
    <pc:chgData name="Maria Noone" userId="S::maria.noone@arup.com::0d19b7fd-6abc-4c8b-80e5-15c9b68afee4" providerId="AD" clId="Web-{352373AD-D1FE-A6C2-617D-24BAB398C3BE}"/>
    <pc:docChg chg="modSld sldOrd">
      <pc:chgData name="Maria Noone" userId="S::maria.noone@arup.com::0d19b7fd-6abc-4c8b-80e5-15c9b68afee4" providerId="AD" clId="Web-{352373AD-D1FE-A6C2-617D-24BAB398C3BE}" dt="2024-02-22T18:08:56.090" v="212"/>
      <pc:docMkLst>
        <pc:docMk/>
      </pc:docMkLst>
      <pc:sldChg chg="ord">
        <pc:chgData name="Maria Noone" userId="S::maria.noone@arup.com::0d19b7fd-6abc-4c8b-80e5-15c9b68afee4" providerId="AD" clId="Web-{352373AD-D1FE-A6C2-617D-24BAB398C3BE}" dt="2024-02-22T18:04:00.659" v="0"/>
        <pc:sldMkLst>
          <pc:docMk/>
          <pc:sldMk cId="1895713431" sldId="273"/>
        </pc:sldMkLst>
      </pc:sldChg>
      <pc:sldChg chg="addSp delSp modSp">
        <pc:chgData name="Maria Noone" userId="S::maria.noone@arup.com::0d19b7fd-6abc-4c8b-80e5-15c9b68afee4" providerId="AD" clId="Web-{352373AD-D1FE-A6C2-617D-24BAB398C3BE}" dt="2024-02-22T18:08:56.090" v="212"/>
        <pc:sldMkLst>
          <pc:docMk/>
          <pc:sldMk cId="4167844902" sldId="276"/>
        </pc:sldMkLst>
        <pc:spChg chg="mod">
          <ac:chgData name="Maria Noone" userId="S::maria.noone@arup.com::0d19b7fd-6abc-4c8b-80e5-15c9b68afee4" providerId="AD" clId="Web-{352373AD-D1FE-A6C2-617D-24BAB398C3BE}" dt="2024-02-22T18:04:36.942" v="5" actId="1076"/>
          <ac:spMkLst>
            <pc:docMk/>
            <pc:sldMk cId="4167844902" sldId="276"/>
            <ac:spMk id="2" creationId="{6EEF219B-B14D-4F26-8F20-8F924AA20EF8}"/>
          </ac:spMkLst>
        </pc:spChg>
        <pc:spChg chg="mod">
          <ac:chgData name="Maria Noone" userId="S::maria.noone@arup.com::0d19b7fd-6abc-4c8b-80e5-15c9b68afee4" providerId="AD" clId="Web-{352373AD-D1FE-A6C2-617D-24BAB398C3BE}" dt="2024-02-22T18:04:36.973" v="6" actId="1076"/>
          <ac:spMkLst>
            <pc:docMk/>
            <pc:sldMk cId="4167844902" sldId="276"/>
            <ac:spMk id="3" creationId="{51F64EC0-146C-48DB-A030-5E20A11E6FAA}"/>
          </ac:spMkLst>
        </pc:spChg>
        <pc:spChg chg="mod">
          <ac:chgData name="Maria Noone" userId="S::maria.noone@arup.com::0d19b7fd-6abc-4c8b-80e5-15c9b68afee4" providerId="AD" clId="Web-{352373AD-D1FE-A6C2-617D-24BAB398C3BE}" dt="2024-02-22T18:05:15.208" v="11" actId="1076"/>
          <ac:spMkLst>
            <pc:docMk/>
            <pc:sldMk cId="4167844902" sldId="276"/>
            <ac:spMk id="4" creationId="{76B1ED32-D8E9-47D4-BD01-73A0FB97F796}"/>
          </ac:spMkLst>
        </pc:spChg>
        <pc:spChg chg="add del">
          <ac:chgData name="Maria Noone" userId="S::maria.noone@arup.com::0d19b7fd-6abc-4c8b-80e5-15c9b68afee4" providerId="AD" clId="Web-{352373AD-D1FE-A6C2-617D-24BAB398C3BE}" dt="2024-02-22T18:05:33.271" v="14"/>
          <ac:spMkLst>
            <pc:docMk/>
            <pc:sldMk cId="4167844902" sldId="276"/>
            <ac:spMk id="7" creationId="{14EBE8CF-F59A-374C-E1AA-31B90BC1473B}"/>
          </ac:spMkLst>
        </pc:spChg>
        <pc:spChg chg="add del mod">
          <ac:chgData name="Maria Noone" userId="S::maria.noone@arup.com::0d19b7fd-6abc-4c8b-80e5-15c9b68afee4" providerId="AD" clId="Web-{352373AD-D1FE-A6C2-617D-24BAB398C3BE}" dt="2024-02-22T18:08:56.090" v="212"/>
          <ac:spMkLst>
            <pc:docMk/>
            <pc:sldMk cId="4167844902" sldId="276"/>
            <ac:spMk id="8" creationId="{70ECEF05-EC3F-E82C-C953-2E69BBAE0C50}"/>
          </ac:spMkLst>
        </pc:spChg>
        <pc:spChg chg="add mod">
          <ac:chgData name="Maria Noone" userId="S::maria.noone@arup.com::0d19b7fd-6abc-4c8b-80e5-15c9b68afee4" providerId="AD" clId="Web-{352373AD-D1FE-A6C2-617D-24BAB398C3BE}" dt="2024-02-22T18:08:50.433" v="210" actId="1076"/>
          <ac:spMkLst>
            <pc:docMk/>
            <pc:sldMk cId="4167844902" sldId="276"/>
            <ac:spMk id="9" creationId="{BA212AE5-A251-A320-D0DF-C083E9F425F9}"/>
          </ac:spMkLst>
        </pc:spChg>
        <pc:spChg chg="add mod">
          <ac:chgData name="Maria Noone" userId="S::maria.noone@arup.com::0d19b7fd-6abc-4c8b-80e5-15c9b68afee4" providerId="AD" clId="Web-{352373AD-D1FE-A6C2-617D-24BAB398C3BE}" dt="2024-02-22T18:08:53.746" v="211" actId="1076"/>
          <ac:spMkLst>
            <pc:docMk/>
            <pc:sldMk cId="4167844902" sldId="276"/>
            <ac:spMk id="10" creationId="{761F4879-8C4A-857E-5B90-A3E9C01FCE8A}"/>
          </ac:spMkLst>
        </pc:spChg>
        <pc:picChg chg="add mod ord">
          <ac:chgData name="Maria Noone" userId="S::maria.noone@arup.com::0d19b7fd-6abc-4c8b-80e5-15c9b68afee4" providerId="AD" clId="Web-{352373AD-D1FE-A6C2-617D-24BAB398C3BE}" dt="2024-02-22T18:05:17.865" v="12" actId="1076"/>
          <ac:picMkLst>
            <pc:docMk/>
            <pc:sldMk cId="4167844902" sldId="276"/>
            <ac:picMk id="6" creationId="{3467D7B9-C4D5-2143-3F19-BB9EE6B3EE7F}"/>
          </ac:picMkLst>
        </pc:picChg>
      </pc:sldChg>
    </pc:docChg>
  </pc:docChgLst>
  <pc:docChgLst>
    <pc:chgData name="Maria Noone" userId="0d19b7fd-6abc-4c8b-80e5-15c9b68afee4" providerId="ADAL" clId="{543068A4-56FE-4299-B3D4-1D55807FE77C}"/>
    <pc:docChg chg="undo custSel addSld modSld sldOrd">
      <pc:chgData name="Maria Noone" userId="0d19b7fd-6abc-4c8b-80e5-15c9b68afee4" providerId="ADAL" clId="{543068A4-56FE-4299-B3D4-1D55807FE77C}" dt="2024-02-26T09:22:28.382" v="5997" actId="404"/>
      <pc:docMkLst>
        <pc:docMk/>
      </pc:docMkLst>
      <pc:sldChg chg="ord">
        <pc:chgData name="Maria Noone" userId="0d19b7fd-6abc-4c8b-80e5-15c9b68afee4" providerId="ADAL" clId="{543068A4-56FE-4299-B3D4-1D55807FE77C}" dt="2024-02-23T16:12:37.217" v="4960"/>
        <pc:sldMkLst>
          <pc:docMk/>
          <pc:sldMk cId="1895713431" sldId="273"/>
        </pc:sldMkLst>
      </pc:sldChg>
      <pc:sldChg chg="addSp delSp modSp mod ord">
        <pc:chgData name="Maria Noone" userId="0d19b7fd-6abc-4c8b-80e5-15c9b68afee4" providerId="ADAL" clId="{543068A4-56FE-4299-B3D4-1D55807FE77C}" dt="2024-02-26T09:22:19.538" v="5994" actId="14100"/>
        <pc:sldMkLst>
          <pc:docMk/>
          <pc:sldMk cId="4167844902" sldId="276"/>
        </pc:sldMkLst>
        <pc:spChg chg="mod">
          <ac:chgData name="Maria Noone" userId="0d19b7fd-6abc-4c8b-80e5-15c9b68afee4" providerId="ADAL" clId="{543068A4-56FE-4299-B3D4-1D55807FE77C}" dt="2024-02-26T09:22:19.538" v="5994" actId="14100"/>
          <ac:spMkLst>
            <pc:docMk/>
            <pc:sldMk cId="4167844902" sldId="276"/>
            <ac:spMk id="2" creationId="{6EEF219B-B14D-4F26-8F20-8F924AA20EF8}"/>
          </ac:spMkLst>
        </pc:spChg>
        <pc:spChg chg="del mod">
          <ac:chgData name="Maria Noone" userId="0d19b7fd-6abc-4c8b-80e5-15c9b68afee4" providerId="ADAL" clId="{543068A4-56FE-4299-B3D4-1D55807FE77C}" dt="2024-02-23T11:57:23.805" v="2648" actId="478"/>
          <ac:spMkLst>
            <pc:docMk/>
            <pc:sldMk cId="4167844902" sldId="276"/>
            <ac:spMk id="3" creationId="{51F64EC0-146C-48DB-A030-5E20A11E6FAA}"/>
          </ac:spMkLst>
        </pc:spChg>
        <pc:spChg chg="add mod">
          <ac:chgData name="Maria Noone" userId="0d19b7fd-6abc-4c8b-80e5-15c9b68afee4" providerId="ADAL" clId="{543068A4-56FE-4299-B3D4-1D55807FE77C}" dt="2024-02-26T09:16:32.195" v="5818" actId="14100"/>
          <ac:spMkLst>
            <pc:docMk/>
            <pc:sldMk cId="4167844902" sldId="276"/>
            <ac:spMk id="3" creationId="{694090A6-E14B-A2D7-9571-3D0BB41D23F3}"/>
          </ac:spMkLst>
        </pc:spChg>
        <pc:spChg chg="del mod">
          <ac:chgData name="Maria Noone" userId="0d19b7fd-6abc-4c8b-80e5-15c9b68afee4" providerId="ADAL" clId="{543068A4-56FE-4299-B3D4-1D55807FE77C}" dt="2024-02-23T15:08:13.192" v="2654" actId="478"/>
          <ac:spMkLst>
            <pc:docMk/>
            <pc:sldMk cId="4167844902" sldId="276"/>
            <ac:spMk id="4" creationId="{76B1ED32-D8E9-47D4-BD01-73A0FB97F796}"/>
          </ac:spMkLst>
        </pc:spChg>
        <pc:spChg chg="add mod">
          <ac:chgData name="Maria Noone" userId="0d19b7fd-6abc-4c8b-80e5-15c9b68afee4" providerId="ADAL" clId="{543068A4-56FE-4299-B3D4-1D55807FE77C}" dt="2024-02-23T15:32:56.329" v="4465" actId="1076"/>
          <ac:spMkLst>
            <pc:docMk/>
            <pc:sldMk cId="4167844902" sldId="276"/>
            <ac:spMk id="5" creationId="{89521E23-6E69-DFC0-7D8F-01C804141C1E}"/>
          </ac:spMkLst>
        </pc:spChg>
        <pc:spChg chg="del">
          <ac:chgData name="Maria Noone" userId="0d19b7fd-6abc-4c8b-80e5-15c9b68afee4" providerId="ADAL" clId="{543068A4-56FE-4299-B3D4-1D55807FE77C}" dt="2024-02-22T18:43:31.467" v="2219" actId="478"/>
          <ac:spMkLst>
            <pc:docMk/>
            <pc:sldMk cId="4167844902" sldId="276"/>
            <ac:spMk id="5" creationId="{A8940360-9D5E-A243-5E64-0152D57937FE}"/>
          </ac:spMkLst>
        </pc:spChg>
        <pc:spChg chg="add mod">
          <ac:chgData name="Maria Noone" userId="0d19b7fd-6abc-4c8b-80e5-15c9b68afee4" providerId="ADAL" clId="{543068A4-56FE-4299-B3D4-1D55807FE77C}" dt="2024-02-23T15:32:11.139" v="4451" actId="1076"/>
          <ac:spMkLst>
            <pc:docMk/>
            <pc:sldMk cId="4167844902" sldId="276"/>
            <ac:spMk id="8" creationId="{5C42A466-E5A2-286A-2123-21F7B80B52C5}"/>
          </ac:spMkLst>
        </pc:spChg>
        <pc:spChg chg="mod">
          <ac:chgData name="Maria Noone" userId="0d19b7fd-6abc-4c8b-80e5-15c9b68afee4" providerId="ADAL" clId="{543068A4-56FE-4299-B3D4-1D55807FE77C}" dt="2024-02-23T16:12:02.865" v="4958" actId="20577"/>
          <ac:spMkLst>
            <pc:docMk/>
            <pc:sldMk cId="4167844902" sldId="276"/>
            <ac:spMk id="9" creationId="{BA212AE5-A251-A320-D0DF-C083E9F425F9}"/>
          </ac:spMkLst>
        </pc:spChg>
        <pc:spChg chg="add del mod">
          <ac:chgData name="Maria Noone" userId="0d19b7fd-6abc-4c8b-80e5-15c9b68afee4" providerId="ADAL" clId="{543068A4-56FE-4299-B3D4-1D55807FE77C}" dt="2024-02-22T18:33:24.365" v="1997" actId="21"/>
          <ac:spMkLst>
            <pc:docMk/>
            <pc:sldMk cId="4167844902" sldId="276"/>
            <ac:spMk id="10" creationId="{761F4879-8C4A-857E-5B90-A3E9C01FCE8A}"/>
          </ac:spMkLst>
        </pc:spChg>
        <pc:spChg chg="add mod">
          <ac:chgData name="Maria Noone" userId="0d19b7fd-6abc-4c8b-80e5-15c9b68afee4" providerId="ADAL" clId="{543068A4-56FE-4299-B3D4-1D55807FE77C}" dt="2024-02-26T09:17:00.660" v="5824" actId="1076"/>
          <ac:spMkLst>
            <pc:docMk/>
            <pc:sldMk cId="4167844902" sldId="276"/>
            <ac:spMk id="12" creationId="{FEFC3383-497C-5100-D16C-4F29828070BB}"/>
          </ac:spMkLst>
        </pc:spChg>
        <pc:spChg chg="add mod">
          <ac:chgData name="Maria Noone" userId="0d19b7fd-6abc-4c8b-80e5-15c9b68afee4" providerId="ADAL" clId="{543068A4-56FE-4299-B3D4-1D55807FE77C}" dt="2024-02-26T09:17:42.033" v="5960" actId="1076"/>
          <ac:spMkLst>
            <pc:docMk/>
            <pc:sldMk cId="4167844902" sldId="276"/>
            <ac:spMk id="13" creationId="{9F03463D-B163-5C94-3D6E-52D3F5897163}"/>
          </ac:spMkLst>
        </pc:spChg>
        <pc:spChg chg="add mod">
          <ac:chgData name="Maria Noone" userId="0d19b7fd-6abc-4c8b-80e5-15c9b68afee4" providerId="ADAL" clId="{543068A4-56FE-4299-B3D4-1D55807FE77C}" dt="2024-02-23T09:24:00.591" v="2327" actId="20577"/>
          <ac:spMkLst>
            <pc:docMk/>
            <pc:sldMk cId="4167844902" sldId="276"/>
            <ac:spMk id="15" creationId="{015BFED5-A6D5-5579-2EC6-09336CBAE841}"/>
          </ac:spMkLst>
        </pc:spChg>
        <pc:spChg chg="add del mod">
          <ac:chgData name="Maria Noone" userId="0d19b7fd-6abc-4c8b-80e5-15c9b68afee4" providerId="ADAL" clId="{543068A4-56FE-4299-B3D4-1D55807FE77C}" dt="2024-02-22T18:26:53.626" v="1931" actId="478"/>
          <ac:spMkLst>
            <pc:docMk/>
            <pc:sldMk cId="4167844902" sldId="276"/>
            <ac:spMk id="16" creationId="{EE8A3E2B-2081-47FB-34BD-8399338F977A}"/>
          </ac:spMkLst>
        </pc:spChg>
        <pc:spChg chg="add del">
          <ac:chgData name="Maria Noone" userId="0d19b7fd-6abc-4c8b-80e5-15c9b68afee4" providerId="ADAL" clId="{543068A4-56FE-4299-B3D4-1D55807FE77C}" dt="2024-02-22T18:27:12.537" v="1933" actId="478"/>
          <ac:spMkLst>
            <pc:docMk/>
            <pc:sldMk cId="4167844902" sldId="276"/>
            <ac:spMk id="17" creationId="{B3A98B6C-7899-4F26-6B18-E31A2EE80E69}"/>
          </ac:spMkLst>
        </pc:spChg>
        <pc:spChg chg="add mod">
          <ac:chgData name="Maria Noone" userId="0d19b7fd-6abc-4c8b-80e5-15c9b68afee4" providerId="ADAL" clId="{543068A4-56FE-4299-B3D4-1D55807FE77C}" dt="2024-02-23T16:08:21.937" v="4711" actId="14100"/>
          <ac:spMkLst>
            <pc:docMk/>
            <pc:sldMk cId="4167844902" sldId="276"/>
            <ac:spMk id="17" creationId="{BE6C036D-B668-78E7-0937-B3A3DE8270FF}"/>
          </ac:spMkLst>
        </pc:spChg>
        <pc:spChg chg="add del mod">
          <ac:chgData name="Maria Noone" userId="0d19b7fd-6abc-4c8b-80e5-15c9b68afee4" providerId="ADAL" clId="{543068A4-56FE-4299-B3D4-1D55807FE77C}" dt="2024-02-23T15:17:57.543" v="3380" actId="478"/>
          <ac:spMkLst>
            <pc:docMk/>
            <pc:sldMk cId="4167844902" sldId="276"/>
            <ac:spMk id="18" creationId="{1633044E-3B68-6100-C52A-7F68C76021ED}"/>
          </ac:spMkLst>
        </pc:spChg>
        <pc:spChg chg="add del">
          <ac:chgData name="Maria Noone" userId="0d19b7fd-6abc-4c8b-80e5-15c9b68afee4" providerId="ADAL" clId="{543068A4-56FE-4299-B3D4-1D55807FE77C}" dt="2024-02-22T18:27:24.865" v="1935" actId="478"/>
          <ac:spMkLst>
            <pc:docMk/>
            <pc:sldMk cId="4167844902" sldId="276"/>
            <ac:spMk id="18" creationId="{596CA1B3-885D-5807-1A94-E9C0193C3372}"/>
          </ac:spMkLst>
        </pc:spChg>
        <pc:spChg chg="add mod">
          <ac:chgData name="Maria Noone" userId="0d19b7fd-6abc-4c8b-80e5-15c9b68afee4" providerId="ADAL" clId="{543068A4-56FE-4299-B3D4-1D55807FE77C}" dt="2024-02-23T16:11:46.973" v="4906" actId="14100"/>
          <ac:spMkLst>
            <pc:docMk/>
            <pc:sldMk cId="4167844902" sldId="276"/>
            <ac:spMk id="19" creationId="{818F2539-3015-5CA4-F4EF-8712F4C42B80}"/>
          </ac:spMkLst>
        </pc:spChg>
        <pc:spChg chg="add del mod">
          <ac:chgData name="Maria Noone" userId="0d19b7fd-6abc-4c8b-80e5-15c9b68afee4" providerId="ADAL" clId="{543068A4-56FE-4299-B3D4-1D55807FE77C}" dt="2024-02-23T11:56:45.046" v="2583" actId="478"/>
          <ac:spMkLst>
            <pc:docMk/>
            <pc:sldMk cId="4167844902" sldId="276"/>
            <ac:spMk id="20" creationId="{0B195EC2-2D77-C6C2-7AB4-83DA636FC1F0}"/>
          </ac:spMkLst>
        </pc:spChg>
        <pc:spChg chg="add del">
          <ac:chgData name="Maria Noone" userId="0d19b7fd-6abc-4c8b-80e5-15c9b68afee4" providerId="ADAL" clId="{543068A4-56FE-4299-B3D4-1D55807FE77C}" dt="2024-02-22T18:28:09.160" v="1945" actId="478"/>
          <ac:spMkLst>
            <pc:docMk/>
            <pc:sldMk cId="4167844902" sldId="276"/>
            <ac:spMk id="21" creationId="{3898FE98-9345-6BA6-2899-DD538BB6EFDC}"/>
          </ac:spMkLst>
        </pc:spChg>
        <pc:spChg chg="add mod">
          <ac:chgData name="Maria Noone" userId="0d19b7fd-6abc-4c8b-80e5-15c9b68afee4" providerId="ADAL" clId="{543068A4-56FE-4299-B3D4-1D55807FE77C}" dt="2024-02-23T15:22:39.107" v="3884" actId="2085"/>
          <ac:spMkLst>
            <pc:docMk/>
            <pc:sldMk cId="4167844902" sldId="276"/>
            <ac:spMk id="21" creationId="{64FDCD6C-5E36-9ABE-05CF-683034A7105C}"/>
          </ac:spMkLst>
        </pc:spChg>
        <pc:spChg chg="add mod">
          <ac:chgData name="Maria Noone" userId="0d19b7fd-6abc-4c8b-80e5-15c9b68afee4" providerId="ADAL" clId="{543068A4-56FE-4299-B3D4-1D55807FE77C}" dt="2024-02-23T15:32:42.685" v="4461" actId="1582"/>
          <ac:spMkLst>
            <pc:docMk/>
            <pc:sldMk cId="4167844902" sldId="276"/>
            <ac:spMk id="22" creationId="{918A7FC2-1359-3B38-1D32-AFA2B15A4644}"/>
          </ac:spMkLst>
        </pc:spChg>
        <pc:spChg chg="add del mod">
          <ac:chgData name="Maria Noone" userId="0d19b7fd-6abc-4c8b-80e5-15c9b68afee4" providerId="ADAL" clId="{543068A4-56FE-4299-B3D4-1D55807FE77C}" dt="2024-02-23T15:08:20.337" v="2655" actId="478"/>
          <ac:spMkLst>
            <pc:docMk/>
            <pc:sldMk cId="4167844902" sldId="276"/>
            <ac:spMk id="25" creationId="{D1DE4130-AF66-29C5-D8C8-D873C3F4BEC4}"/>
          </ac:spMkLst>
        </pc:spChg>
        <pc:spChg chg="add mod ord">
          <ac:chgData name="Maria Noone" userId="0d19b7fd-6abc-4c8b-80e5-15c9b68afee4" providerId="ADAL" clId="{543068A4-56FE-4299-B3D4-1D55807FE77C}" dt="2024-02-23T15:32:48.414" v="4462" actId="1582"/>
          <ac:spMkLst>
            <pc:docMk/>
            <pc:sldMk cId="4167844902" sldId="276"/>
            <ac:spMk id="30" creationId="{F4B6389F-D871-E46D-0CFA-F12CA005F143}"/>
          </ac:spMkLst>
        </pc:spChg>
        <pc:spChg chg="add del mod">
          <ac:chgData name="Maria Noone" userId="0d19b7fd-6abc-4c8b-80e5-15c9b68afee4" providerId="ADAL" clId="{543068A4-56FE-4299-B3D4-1D55807FE77C}" dt="2024-02-22T18:32:44.177" v="1990" actId="478"/>
          <ac:spMkLst>
            <pc:docMk/>
            <pc:sldMk cId="4167844902" sldId="276"/>
            <ac:spMk id="32" creationId="{F0066BF9-AA57-7693-245E-FD7B4A50A006}"/>
          </ac:spMkLst>
        </pc:spChg>
        <pc:spChg chg="add mod">
          <ac:chgData name="Maria Noone" userId="0d19b7fd-6abc-4c8b-80e5-15c9b68afee4" providerId="ADAL" clId="{543068A4-56FE-4299-B3D4-1D55807FE77C}" dt="2024-02-23T15:16:15.011" v="3253" actId="1076"/>
          <ac:spMkLst>
            <pc:docMk/>
            <pc:sldMk cId="4167844902" sldId="276"/>
            <ac:spMk id="33" creationId="{EEED5FC4-89CF-993A-6F1B-86CD8D9E76C2}"/>
          </ac:spMkLst>
        </pc:spChg>
        <pc:spChg chg="add del mod">
          <ac:chgData name="Maria Noone" userId="0d19b7fd-6abc-4c8b-80e5-15c9b68afee4" providerId="ADAL" clId="{543068A4-56FE-4299-B3D4-1D55807FE77C}" dt="2024-02-22T18:31:17.574" v="1977" actId="478"/>
          <ac:spMkLst>
            <pc:docMk/>
            <pc:sldMk cId="4167844902" sldId="276"/>
            <ac:spMk id="36" creationId="{94187179-6AB2-EA35-A532-5849F7901718}"/>
          </ac:spMkLst>
        </pc:spChg>
        <pc:spChg chg="add del mod">
          <ac:chgData name="Maria Noone" userId="0d19b7fd-6abc-4c8b-80e5-15c9b68afee4" providerId="ADAL" clId="{543068A4-56FE-4299-B3D4-1D55807FE77C}" dt="2024-02-26T09:16:27.451" v="5817" actId="14100"/>
          <ac:spMkLst>
            <pc:docMk/>
            <pc:sldMk cId="4167844902" sldId="276"/>
            <ac:spMk id="37" creationId="{FF143A7E-FFC8-9F6B-2840-8583DEE9C879}"/>
          </ac:spMkLst>
        </pc:spChg>
        <pc:spChg chg="add del mod">
          <ac:chgData name="Maria Noone" userId="0d19b7fd-6abc-4c8b-80e5-15c9b68afee4" providerId="ADAL" clId="{543068A4-56FE-4299-B3D4-1D55807FE77C}" dt="2024-02-23T09:25:53.039" v="2348" actId="478"/>
          <ac:spMkLst>
            <pc:docMk/>
            <pc:sldMk cId="4167844902" sldId="276"/>
            <ac:spMk id="38" creationId="{9B29DF8D-CABE-EFB2-FC53-4AEC8ADF8AAD}"/>
          </ac:spMkLst>
        </pc:spChg>
        <pc:spChg chg="add mod">
          <ac:chgData name="Maria Noone" userId="0d19b7fd-6abc-4c8b-80e5-15c9b68afee4" providerId="ADAL" clId="{543068A4-56FE-4299-B3D4-1D55807FE77C}" dt="2024-02-23T15:18:07.980" v="3385" actId="14100"/>
          <ac:spMkLst>
            <pc:docMk/>
            <pc:sldMk cId="4167844902" sldId="276"/>
            <ac:spMk id="40" creationId="{95C42D55-B8E8-B3A8-C4A5-A81ECF00BEB5}"/>
          </ac:spMkLst>
        </pc:spChg>
        <pc:spChg chg="add del mod">
          <ac:chgData name="Maria Noone" userId="0d19b7fd-6abc-4c8b-80e5-15c9b68afee4" providerId="ADAL" clId="{543068A4-56FE-4299-B3D4-1D55807FE77C}" dt="2024-02-23T09:28:35.780" v="2358" actId="478"/>
          <ac:spMkLst>
            <pc:docMk/>
            <pc:sldMk cId="4167844902" sldId="276"/>
            <ac:spMk id="40" creationId="{EA39A99E-A264-6C1A-71E2-CE907F25CD21}"/>
          </ac:spMkLst>
        </pc:spChg>
        <pc:spChg chg="add del mod">
          <ac:chgData name="Maria Noone" userId="0d19b7fd-6abc-4c8b-80e5-15c9b68afee4" providerId="ADAL" clId="{543068A4-56FE-4299-B3D4-1D55807FE77C}" dt="2024-02-23T15:17:40.887" v="3374" actId="478"/>
          <ac:spMkLst>
            <pc:docMk/>
            <pc:sldMk cId="4167844902" sldId="276"/>
            <ac:spMk id="41" creationId="{69C20558-CA5C-FB67-28FE-999902440EEE}"/>
          </ac:spMkLst>
        </pc:spChg>
        <pc:spChg chg="add mod">
          <ac:chgData name="Maria Noone" userId="0d19b7fd-6abc-4c8b-80e5-15c9b68afee4" providerId="ADAL" clId="{543068A4-56FE-4299-B3D4-1D55807FE77C}" dt="2024-02-23T16:08:25.654" v="4713" actId="14100"/>
          <ac:spMkLst>
            <pc:docMk/>
            <pc:sldMk cId="4167844902" sldId="276"/>
            <ac:spMk id="46" creationId="{1946C94D-3A55-4B50-6343-AFFFFDEFA6F3}"/>
          </ac:spMkLst>
        </pc:spChg>
        <pc:spChg chg="add mod">
          <ac:chgData name="Maria Noone" userId="0d19b7fd-6abc-4c8b-80e5-15c9b68afee4" providerId="ADAL" clId="{543068A4-56FE-4299-B3D4-1D55807FE77C}" dt="2024-02-23T15:32:58.328" v="4466" actId="1076"/>
          <ac:spMkLst>
            <pc:docMk/>
            <pc:sldMk cId="4167844902" sldId="276"/>
            <ac:spMk id="47" creationId="{F554A6D8-7D79-BCB2-34CD-F9F54964450C}"/>
          </ac:spMkLst>
        </pc:spChg>
        <pc:spChg chg="add mod">
          <ac:chgData name="Maria Noone" userId="0d19b7fd-6abc-4c8b-80e5-15c9b68afee4" providerId="ADAL" clId="{543068A4-56FE-4299-B3D4-1D55807FE77C}" dt="2024-02-23T15:32:28.451" v="4456" actId="1076"/>
          <ac:spMkLst>
            <pc:docMk/>
            <pc:sldMk cId="4167844902" sldId="276"/>
            <ac:spMk id="52" creationId="{CECF526A-94F9-A032-4C25-56691C690A6C}"/>
          </ac:spMkLst>
        </pc:spChg>
        <pc:spChg chg="add mod">
          <ac:chgData name="Maria Noone" userId="0d19b7fd-6abc-4c8b-80e5-15c9b68afee4" providerId="ADAL" clId="{543068A4-56FE-4299-B3D4-1D55807FE77C}" dt="2024-02-23T15:19:43.243" v="3490" actId="1076"/>
          <ac:spMkLst>
            <pc:docMk/>
            <pc:sldMk cId="4167844902" sldId="276"/>
            <ac:spMk id="53" creationId="{9886BAC4-C6E1-FCB0-9916-31E3AAD298B1}"/>
          </ac:spMkLst>
        </pc:spChg>
        <pc:spChg chg="add del mod">
          <ac:chgData name="Maria Noone" userId="0d19b7fd-6abc-4c8b-80e5-15c9b68afee4" providerId="ADAL" clId="{543068A4-56FE-4299-B3D4-1D55807FE77C}" dt="2024-02-23T15:19:15.883" v="3484" actId="478"/>
          <ac:spMkLst>
            <pc:docMk/>
            <pc:sldMk cId="4167844902" sldId="276"/>
            <ac:spMk id="54" creationId="{69FB45AD-4E3E-374C-CE65-A09A9253F1FB}"/>
          </ac:spMkLst>
        </pc:spChg>
        <pc:spChg chg="add del mod">
          <ac:chgData name="Maria Noone" userId="0d19b7fd-6abc-4c8b-80e5-15c9b68afee4" providerId="ADAL" clId="{543068A4-56FE-4299-B3D4-1D55807FE77C}" dt="2024-02-23T15:22:45.283" v="3885" actId="478"/>
          <ac:spMkLst>
            <pc:docMk/>
            <pc:sldMk cId="4167844902" sldId="276"/>
            <ac:spMk id="55" creationId="{A39DFC73-27AA-70B9-C0E7-12002D693D9D}"/>
          </ac:spMkLst>
        </pc:spChg>
        <pc:spChg chg="add mod">
          <ac:chgData name="Maria Noone" userId="0d19b7fd-6abc-4c8b-80e5-15c9b68afee4" providerId="ADAL" clId="{543068A4-56FE-4299-B3D4-1D55807FE77C}" dt="2024-02-23T15:33:58.387" v="4659" actId="1076"/>
          <ac:spMkLst>
            <pc:docMk/>
            <pc:sldMk cId="4167844902" sldId="276"/>
            <ac:spMk id="56" creationId="{28346429-1FC7-79DF-48B3-6E1A274534E1}"/>
          </ac:spMkLst>
        </pc:spChg>
        <pc:spChg chg="add mod">
          <ac:chgData name="Maria Noone" userId="0d19b7fd-6abc-4c8b-80e5-15c9b68afee4" providerId="ADAL" clId="{543068A4-56FE-4299-B3D4-1D55807FE77C}" dt="2024-02-23T15:33:58.387" v="4659" actId="1076"/>
          <ac:spMkLst>
            <pc:docMk/>
            <pc:sldMk cId="4167844902" sldId="276"/>
            <ac:spMk id="57" creationId="{EA1507E5-7582-AFF0-A78B-049890DDDF76}"/>
          </ac:spMkLst>
        </pc:spChg>
        <pc:spChg chg="add mod">
          <ac:chgData name="Maria Noone" userId="0d19b7fd-6abc-4c8b-80e5-15c9b68afee4" providerId="ADAL" clId="{543068A4-56FE-4299-B3D4-1D55807FE77C}" dt="2024-02-26T09:16:21.612" v="5816" actId="1076"/>
          <ac:spMkLst>
            <pc:docMk/>
            <pc:sldMk cId="4167844902" sldId="276"/>
            <ac:spMk id="69" creationId="{3F419691-42D7-1601-B6D4-0FCBD4089726}"/>
          </ac:spMkLst>
        </pc:spChg>
        <pc:picChg chg="del mod">
          <ac:chgData name="Maria Noone" userId="0d19b7fd-6abc-4c8b-80e5-15c9b68afee4" providerId="ADAL" clId="{543068A4-56FE-4299-B3D4-1D55807FE77C}" dt="2024-02-23T15:29:23.321" v="4336" actId="478"/>
          <ac:picMkLst>
            <pc:docMk/>
            <pc:sldMk cId="4167844902" sldId="276"/>
            <ac:picMk id="6" creationId="{3467D7B9-C4D5-2143-3F19-BB9EE6B3EE7F}"/>
          </ac:picMkLst>
        </pc:picChg>
        <pc:picChg chg="add del">
          <ac:chgData name="Maria Noone" userId="0d19b7fd-6abc-4c8b-80e5-15c9b68afee4" providerId="ADAL" clId="{543068A4-56FE-4299-B3D4-1D55807FE77C}" dt="2024-02-23T15:29:22.850" v="4335" actId="478"/>
          <ac:picMkLst>
            <pc:docMk/>
            <pc:sldMk cId="4167844902" sldId="276"/>
            <ac:picMk id="61" creationId="{F821F929-46AB-8AD6-F7DF-CF1262D6CDEB}"/>
          </ac:picMkLst>
        </pc:picChg>
        <pc:picChg chg="add mod ord">
          <ac:chgData name="Maria Noone" userId="0d19b7fd-6abc-4c8b-80e5-15c9b68afee4" providerId="ADAL" clId="{543068A4-56FE-4299-B3D4-1D55807FE77C}" dt="2024-02-23T15:32:52.756" v="4464" actId="1076"/>
          <ac:picMkLst>
            <pc:docMk/>
            <pc:sldMk cId="4167844902" sldId="276"/>
            <ac:picMk id="63" creationId="{6FB9A5DA-64AC-673E-5D97-AB5D4AA70EB9}"/>
          </ac:picMkLst>
        </pc:picChg>
        <pc:cxnChg chg="add mod">
          <ac:chgData name="Maria Noone" userId="0d19b7fd-6abc-4c8b-80e5-15c9b68afee4" providerId="ADAL" clId="{543068A4-56FE-4299-B3D4-1D55807FE77C}" dt="2024-02-26T09:16:47.228" v="5822" actId="14100"/>
          <ac:cxnSpMkLst>
            <pc:docMk/>
            <pc:sldMk cId="4167844902" sldId="276"/>
            <ac:cxnSpMk id="7" creationId="{13E7B085-02F0-319B-46CE-6470837435E8}"/>
          </ac:cxnSpMkLst>
        </pc:cxnChg>
        <pc:cxnChg chg="add del mod">
          <ac:chgData name="Maria Noone" userId="0d19b7fd-6abc-4c8b-80e5-15c9b68afee4" providerId="ADAL" clId="{543068A4-56FE-4299-B3D4-1D55807FE77C}" dt="2024-02-23T10:49:24.644" v="2535" actId="478"/>
          <ac:cxnSpMkLst>
            <pc:docMk/>
            <pc:sldMk cId="4167844902" sldId="276"/>
            <ac:cxnSpMk id="7" creationId="{FD157BE2-8D0D-C7B9-499C-C1253661FD01}"/>
          </ac:cxnSpMkLst>
        </pc:cxnChg>
        <pc:cxnChg chg="add del mod">
          <ac:chgData name="Maria Noone" userId="0d19b7fd-6abc-4c8b-80e5-15c9b68afee4" providerId="ADAL" clId="{543068A4-56FE-4299-B3D4-1D55807FE77C}" dt="2024-02-22T18:27:59.404" v="1943" actId="478"/>
          <ac:cxnSpMkLst>
            <pc:docMk/>
            <pc:sldMk cId="4167844902" sldId="276"/>
            <ac:cxnSpMk id="8" creationId="{0B926D53-6B32-3E4D-582A-4CD46CB3020E}"/>
          </ac:cxnSpMkLst>
        </pc:cxnChg>
        <pc:cxnChg chg="add mod">
          <ac:chgData name="Maria Noone" userId="0d19b7fd-6abc-4c8b-80e5-15c9b68afee4" providerId="ADAL" clId="{543068A4-56FE-4299-B3D4-1D55807FE77C}" dt="2024-02-26T09:17:48.279" v="5963" actId="14100"/>
          <ac:cxnSpMkLst>
            <pc:docMk/>
            <pc:sldMk cId="4167844902" sldId="276"/>
            <ac:cxnSpMk id="16" creationId="{9494A4A8-3606-7BF1-E7EA-DDC8519DCDA3}"/>
          </ac:cxnSpMkLst>
        </pc:cxnChg>
        <pc:cxnChg chg="add del mod">
          <ac:chgData name="Maria Noone" userId="0d19b7fd-6abc-4c8b-80e5-15c9b68afee4" providerId="ADAL" clId="{543068A4-56FE-4299-B3D4-1D55807FE77C}" dt="2024-02-23T15:32:35.425" v="4459" actId="478"/>
          <ac:cxnSpMkLst>
            <pc:docMk/>
            <pc:sldMk cId="4167844902" sldId="276"/>
            <ac:cxnSpMk id="24" creationId="{CC484D51-5A67-0B35-4BDA-D143CAD795B7}"/>
          </ac:cxnSpMkLst>
        </pc:cxnChg>
        <pc:cxnChg chg="add del mod">
          <ac:chgData name="Maria Noone" userId="0d19b7fd-6abc-4c8b-80e5-15c9b68afee4" providerId="ADAL" clId="{543068A4-56FE-4299-B3D4-1D55807FE77C}" dt="2024-02-23T15:32:34.676" v="4458" actId="478"/>
          <ac:cxnSpMkLst>
            <pc:docMk/>
            <pc:sldMk cId="4167844902" sldId="276"/>
            <ac:cxnSpMk id="26" creationId="{2D6DE6A7-20EB-F3A6-5327-649EB4823BE0}"/>
          </ac:cxnSpMkLst>
        </pc:cxnChg>
        <pc:cxnChg chg="add del mod">
          <ac:chgData name="Maria Noone" userId="0d19b7fd-6abc-4c8b-80e5-15c9b68afee4" providerId="ADAL" clId="{543068A4-56FE-4299-B3D4-1D55807FE77C}" dt="2024-02-23T15:22:52.221" v="3886" actId="478"/>
          <ac:cxnSpMkLst>
            <pc:docMk/>
            <pc:sldMk cId="4167844902" sldId="276"/>
            <ac:cxnSpMk id="27" creationId="{185C15C8-0C46-0003-2E83-403E39A5B7D4}"/>
          </ac:cxnSpMkLst>
        </pc:cxnChg>
        <pc:cxnChg chg="add mod">
          <ac:chgData name="Maria Noone" userId="0d19b7fd-6abc-4c8b-80e5-15c9b68afee4" providerId="ADAL" clId="{543068A4-56FE-4299-B3D4-1D55807FE77C}" dt="2024-02-26T09:16:41.297" v="5819" actId="14100"/>
          <ac:cxnSpMkLst>
            <pc:docMk/>
            <pc:sldMk cId="4167844902" sldId="276"/>
            <ac:cxnSpMk id="34" creationId="{1E4C393E-AF77-8514-FED9-DA7BE2B326FF}"/>
          </ac:cxnSpMkLst>
        </pc:cxnChg>
        <pc:cxnChg chg="add mod">
          <ac:chgData name="Maria Noone" userId="0d19b7fd-6abc-4c8b-80e5-15c9b68afee4" providerId="ADAL" clId="{543068A4-56FE-4299-B3D4-1D55807FE77C}" dt="2024-02-23T15:31:50.866" v="4448" actId="1076"/>
          <ac:cxnSpMkLst>
            <pc:docMk/>
            <pc:sldMk cId="4167844902" sldId="276"/>
            <ac:cxnSpMk id="39" creationId="{C94F911B-8E74-36A4-3B60-87CD0FD50DEB}"/>
          </ac:cxnSpMkLst>
        </pc:cxnChg>
        <pc:cxnChg chg="add del mod">
          <ac:chgData name="Maria Noone" userId="0d19b7fd-6abc-4c8b-80e5-15c9b68afee4" providerId="ADAL" clId="{543068A4-56FE-4299-B3D4-1D55807FE77C}" dt="2024-02-23T15:32:31.417" v="4457" actId="478"/>
          <ac:cxnSpMkLst>
            <pc:docMk/>
            <pc:sldMk cId="4167844902" sldId="276"/>
            <ac:cxnSpMk id="42" creationId="{C37DF083-8F98-DFF2-42E9-0BE248E71D3D}"/>
          </ac:cxnSpMkLst>
        </pc:cxnChg>
        <pc:cxnChg chg="add del mod">
          <ac:chgData name="Maria Noone" userId="0d19b7fd-6abc-4c8b-80e5-15c9b68afee4" providerId="ADAL" clId="{543068A4-56FE-4299-B3D4-1D55807FE77C}" dt="2024-02-23T15:32:25.172" v="4455" actId="478"/>
          <ac:cxnSpMkLst>
            <pc:docMk/>
            <pc:sldMk cId="4167844902" sldId="276"/>
            <ac:cxnSpMk id="44" creationId="{D274687B-3027-4C84-4CEF-75378453D293}"/>
          </ac:cxnSpMkLst>
        </pc:cxnChg>
        <pc:cxnChg chg="add mod">
          <ac:chgData name="Maria Noone" userId="0d19b7fd-6abc-4c8b-80e5-15c9b68afee4" providerId="ADAL" clId="{543068A4-56FE-4299-B3D4-1D55807FE77C}" dt="2024-02-23T15:31:54.578" v="4450" actId="14100"/>
          <ac:cxnSpMkLst>
            <pc:docMk/>
            <pc:sldMk cId="4167844902" sldId="276"/>
            <ac:cxnSpMk id="51" creationId="{0394494A-4E07-27DF-6327-6FB3D9590018}"/>
          </ac:cxnSpMkLst>
        </pc:cxnChg>
        <pc:cxnChg chg="add mod">
          <ac:chgData name="Maria Noone" userId="0d19b7fd-6abc-4c8b-80e5-15c9b68afee4" providerId="ADAL" clId="{543068A4-56FE-4299-B3D4-1D55807FE77C}" dt="2024-02-26T09:17:40.129" v="5959" actId="14100"/>
          <ac:cxnSpMkLst>
            <pc:docMk/>
            <pc:sldMk cId="4167844902" sldId="276"/>
            <ac:cxnSpMk id="58" creationId="{8CCB154D-74D3-E147-608F-9453169EAFDC}"/>
          </ac:cxnSpMkLst>
        </pc:cxnChg>
      </pc:sldChg>
      <pc:sldChg chg="modSp add mod">
        <pc:chgData name="Maria Noone" userId="0d19b7fd-6abc-4c8b-80e5-15c9b68afee4" providerId="ADAL" clId="{543068A4-56FE-4299-B3D4-1D55807FE77C}" dt="2024-02-23T16:14:12.900" v="5063" actId="20577"/>
        <pc:sldMkLst>
          <pc:docMk/>
          <pc:sldMk cId="3291106716" sldId="725"/>
        </pc:sldMkLst>
        <pc:spChg chg="mod">
          <ac:chgData name="Maria Noone" userId="0d19b7fd-6abc-4c8b-80e5-15c9b68afee4" providerId="ADAL" clId="{543068A4-56FE-4299-B3D4-1D55807FE77C}" dt="2024-02-23T16:13:54.046" v="5014" actId="20577"/>
          <ac:spMkLst>
            <pc:docMk/>
            <pc:sldMk cId="3291106716" sldId="725"/>
            <ac:spMk id="2" creationId="{6EEF219B-B14D-4F26-8F20-8F924AA20EF8}"/>
          </ac:spMkLst>
        </pc:spChg>
        <pc:spChg chg="mod">
          <ac:chgData name="Maria Noone" userId="0d19b7fd-6abc-4c8b-80e5-15c9b68afee4" providerId="ADAL" clId="{543068A4-56FE-4299-B3D4-1D55807FE77C}" dt="2024-02-23T16:14:12.900" v="5063" actId="20577"/>
          <ac:spMkLst>
            <pc:docMk/>
            <pc:sldMk cId="3291106716" sldId="725"/>
            <ac:spMk id="4" creationId="{76B1ED32-D8E9-47D4-BD01-73A0FB97F796}"/>
          </ac:spMkLst>
        </pc:spChg>
      </pc:sldChg>
      <pc:sldChg chg="modSp new mod">
        <pc:chgData name="Maria Noone" userId="0d19b7fd-6abc-4c8b-80e5-15c9b68afee4" providerId="ADAL" clId="{543068A4-56FE-4299-B3D4-1D55807FE77C}" dt="2024-02-26T09:22:28.382" v="5997" actId="404"/>
        <pc:sldMkLst>
          <pc:docMk/>
          <pc:sldMk cId="464290588" sldId="727"/>
        </pc:sldMkLst>
        <pc:spChg chg="mod">
          <ac:chgData name="Maria Noone" userId="0d19b7fd-6abc-4c8b-80e5-15c9b68afee4" providerId="ADAL" clId="{543068A4-56FE-4299-B3D4-1D55807FE77C}" dt="2024-02-26T09:22:28.382" v="5997" actId="404"/>
          <ac:spMkLst>
            <pc:docMk/>
            <pc:sldMk cId="464290588" sldId="727"/>
            <ac:spMk id="2" creationId="{F4BCFA57-FC35-8184-4705-4916FFBE6F11}"/>
          </ac:spMkLst>
        </pc:spChg>
      </pc:sldChg>
    </pc:docChg>
  </pc:docChgLst>
  <pc:docChgLst>
    <pc:chgData name="Christian Garvey" userId="78eefb4e-b1d1-4250-b5c9-6710328d4d21" providerId="ADAL" clId="{E4E92DE3-A78A-4EA8-9E7C-65B0382976AF}"/>
    <pc:docChg chg="modSld">
      <pc:chgData name="Christian Garvey" userId="78eefb4e-b1d1-4250-b5c9-6710328d4d21" providerId="ADAL" clId="{E4E92DE3-A78A-4EA8-9E7C-65B0382976AF}" dt="2024-06-27T10:14:51.748" v="122" actId="20577"/>
      <pc:docMkLst>
        <pc:docMk/>
      </pc:docMkLst>
      <pc:sldChg chg="modSp mod">
        <pc:chgData name="Christian Garvey" userId="78eefb4e-b1d1-4250-b5c9-6710328d4d21" providerId="ADAL" clId="{E4E92DE3-A78A-4EA8-9E7C-65B0382976AF}" dt="2024-06-27T10:14:51.748" v="122" actId="20577"/>
        <pc:sldMkLst>
          <pc:docMk/>
          <pc:sldMk cId="536556136" sldId="274"/>
        </pc:sldMkLst>
        <pc:spChg chg="mod">
          <ac:chgData name="Christian Garvey" userId="78eefb4e-b1d1-4250-b5c9-6710328d4d21" providerId="ADAL" clId="{E4E92DE3-A78A-4EA8-9E7C-65B0382976AF}" dt="2024-06-27T10:14:51.748" v="122" actId="20577"/>
          <ac:spMkLst>
            <pc:docMk/>
            <pc:sldMk cId="536556136" sldId="274"/>
            <ac:spMk id="17" creationId="{54227FD5-8CEB-6794-176C-C9FE4C8BD12F}"/>
          </ac:spMkLst>
        </pc:spChg>
      </pc:sldChg>
      <pc:sldChg chg="modSp mod">
        <pc:chgData name="Christian Garvey" userId="78eefb4e-b1d1-4250-b5c9-6710328d4d21" providerId="ADAL" clId="{E4E92DE3-A78A-4EA8-9E7C-65B0382976AF}" dt="2024-06-27T10:13:18.285" v="27" actId="20577"/>
        <pc:sldMkLst>
          <pc:docMk/>
          <pc:sldMk cId="1823194984" sldId="281"/>
        </pc:sldMkLst>
        <pc:spChg chg="mod">
          <ac:chgData name="Christian Garvey" userId="78eefb4e-b1d1-4250-b5c9-6710328d4d21" providerId="ADAL" clId="{E4E92DE3-A78A-4EA8-9E7C-65B0382976AF}" dt="2024-06-27T10:13:14.710" v="26" actId="20577"/>
          <ac:spMkLst>
            <pc:docMk/>
            <pc:sldMk cId="1823194984" sldId="281"/>
            <ac:spMk id="12" creationId="{E4A79848-B310-03DD-E282-6EACEE994AB8}"/>
          </ac:spMkLst>
        </pc:spChg>
        <pc:spChg chg="mod">
          <ac:chgData name="Christian Garvey" userId="78eefb4e-b1d1-4250-b5c9-6710328d4d21" providerId="ADAL" clId="{E4E92DE3-A78A-4EA8-9E7C-65B0382976AF}" dt="2024-06-27T10:13:18.285" v="27" actId="20577"/>
          <ac:spMkLst>
            <pc:docMk/>
            <pc:sldMk cId="1823194984" sldId="281"/>
            <ac:spMk id="15" creationId="{60120903-6535-697C-821F-C109493A1365}"/>
          </ac:spMkLst>
        </pc:spChg>
      </pc:sldChg>
    </pc:docChg>
  </pc:docChgLst>
  <pc:docChgLst>
    <pc:chgData name="Maria Noone" userId="S::maria.noone@arup.com::0d19b7fd-6abc-4c8b-80e5-15c9b68afee4" providerId="AD" clId="Web-{B180F551-FB77-01B2-C65C-C8EDA57060BD}"/>
    <pc:docChg chg="modSld">
      <pc:chgData name="Maria Noone" userId="S::maria.noone@arup.com::0d19b7fd-6abc-4c8b-80e5-15c9b68afee4" providerId="AD" clId="Web-{B180F551-FB77-01B2-C65C-C8EDA57060BD}" dt="2024-02-23T09:22:01.590" v="1" actId="14100"/>
      <pc:docMkLst>
        <pc:docMk/>
      </pc:docMkLst>
      <pc:sldChg chg="modSp">
        <pc:chgData name="Maria Noone" userId="S::maria.noone@arup.com::0d19b7fd-6abc-4c8b-80e5-15c9b68afee4" providerId="AD" clId="Web-{B180F551-FB77-01B2-C65C-C8EDA57060BD}" dt="2024-02-23T09:22:01.590" v="1" actId="14100"/>
        <pc:sldMkLst>
          <pc:docMk/>
          <pc:sldMk cId="4167844902" sldId="276"/>
        </pc:sldMkLst>
        <pc:spChg chg="mod">
          <ac:chgData name="Maria Noone" userId="S::maria.noone@arup.com::0d19b7fd-6abc-4c8b-80e5-15c9b68afee4" providerId="AD" clId="Web-{B180F551-FB77-01B2-C65C-C8EDA57060BD}" dt="2024-02-23T09:21:52.199" v="0" actId="1076"/>
          <ac:spMkLst>
            <pc:docMk/>
            <pc:sldMk cId="4167844902" sldId="276"/>
            <ac:spMk id="10" creationId="{761F4879-8C4A-857E-5B90-A3E9C01FCE8A}"/>
          </ac:spMkLst>
        </pc:spChg>
        <pc:spChg chg="mod">
          <ac:chgData name="Maria Noone" userId="S::maria.noone@arup.com::0d19b7fd-6abc-4c8b-80e5-15c9b68afee4" providerId="AD" clId="Web-{B180F551-FB77-01B2-C65C-C8EDA57060BD}" dt="2024-02-23T09:22:01.590" v="1" actId="14100"/>
          <ac:spMkLst>
            <pc:docMk/>
            <pc:sldMk cId="4167844902" sldId="276"/>
            <ac:spMk id="37" creationId="{FF143A7E-FFC8-9F6B-2840-8583DEE9C879}"/>
          </ac:spMkLst>
        </pc:spChg>
      </pc:sldChg>
    </pc:docChg>
  </pc:docChgLst>
  <pc:docChgLst>
    <pc:chgData name="Christian Garvey" userId="78eefb4e-b1d1-4250-b5c9-6710328d4d21" providerId="ADAL" clId="{095DD4E6-ABA4-4EA7-8B13-53E734B659CB}"/>
    <pc:docChg chg="undo custSel addSld delSld modSld sldOrd">
      <pc:chgData name="Christian Garvey" userId="78eefb4e-b1d1-4250-b5c9-6710328d4d21" providerId="ADAL" clId="{095DD4E6-ABA4-4EA7-8B13-53E734B659CB}" dt="2024-02-28T13:01:47.440" v="13660" actId="404"/>
      <pc:docMkLst>
        <pc:docMk/>
      </pc:docMkLst>
      <pc:sldChg chg="modSp mod">
        <pc:chgData name="Christian Garvey" userId="78eefb4e-b1d1-4250-b5c9-6710328d4d21" providerId="ADAL" clId="{095DD4E6-ABA4-4EA7-8B13-53E734B659CB}" dt="2024-02-28T10:18:55.311" v="2770" actId="20577"/>
        <pc:sldMkLst>
          <pc:docMk/>
          <pc:sldMk cId="2521162390" sldId="256"/>
        </pc:sldMkLst>
        <pc:spChg chg="mod">
          <ac:chgData name="Christian Garvey" userId="78eefb4e-b1d1-4250-b5c9-6710328d4d21" providerId="ADAL" clId="{095DD4E6-ABA4-4EA7-8B13-53E734B659CB}" dt="2024-02-28T10:18:44.480" v="2760" actId="20577"/>
          <ac:spMkLst>
            <pc:docMk/>
            <pc:sldMk cId="2521162390" sldId="256"/>
            <ac:spMk id="6" creationId="{98D80360-5E8F-49E2-863D-43A3D7FC28A8}"/>
          </ac:spMkLst>
        </pc:spChg>
        <pc:spChg chg="mod">
          <ac:chgData name="Christian Garvey" userId="78eefb4e-b1d1-4250-b5c9-6710328d4d21" providerId="ADAL" clId="{095DD4E6-ABA4-4EA7-8B13-53E734B659CB}" dt="2024-02-28T10:18:55.311" v="2770" actId="20577"/>
          <ac:spMkLst>
            <pc:docMk/>
            <pc:sldMk cId="2521162390" sldId="256"/>
            <ac:spMk id="9" creationId="{E8F92EAF-25B4-46B2-9A3C-085A834B1347}"/>
          </ac:spMkLst>
        </pc:spChg>
      </pc:sldChg>
      <pc:sldChg chg="modSp mod">
        <pc:chgData name="Christian Garvey" userId="78eefb4e-b1d1-4250-b5c9-6710328d4d21" providerId="ADAL" clId="{095DD4E6-ABA4-4EA7-8B13-53E734B659CB}" dt="2024-02-28T12:44:07.233" v="13628"/>
        <pc:sldMkLst>
          <pc:docMk/>
          <pc:sldMk cId="391273347" sldId="265"/>
        </pc:sldMkLst>
        <pc:spChg chg="mod">
          <ac:chgData name="Christian Garvey" userId="78eefb4e-b1d1-4250-b5c9-6710328d4d21" providerId="ADAL" clId="{095DD4E6-ABA4-4EA7-8B13-53E734B659CB}" dt="2024-02-28T12:44:07.233" v="13628"/>
          <ac:spMkLst>
            <pc:docMk/>
            <pc:sldMk cId="391273347" sldId="265"/>
            <ac:spMk id="5" creationId="{67B63DC1-4F9C-E3BC-377E-F1E2DCCF48D4}"/>
          </ac:spMkLst>
        </pc:spChg>
      </pc:sldChg>
      <pc:sldChg chg="modSp mod">
        <pc:chgData name="Christian Garvey" userId="78eefb4e-b1d1-4250-b5c9-6710328d4d21" providerId="ADAL" clId="{095DD4E6-ABA4-4EA7-8B13-53E734B659CB}" dt="2024-02-28T12:04:22.352" v="11400" actId="20577"/>
        <pc:sldMkLst>
          <pc:docMk/>
          <pc:sldMk cId="2676630622" sldId="270"/>
        </pc:sldMkLst>
        <pc:spChg chg="mod">
          <ac:chgData name="Christian Garvey" userId="78eefb4e-b1d1-4250-b5c9-6710328d4d21" providerId="ADAL" clId="{095DD4E6-ABA4-4EA7-8B13-53E734B659CB}" dt="2024-02-28T12:04:22.352" v="11400" actId="20577"/>
          <ac:spMkLst>
            <pc:docMk/>
            <pc:sldMk cId="2676630622" sldId="270"/>
            <ac:spMk id="4" creationId="{76B1ED32-D8E9-47D4-BD01-73A0FB97F796}"/>
          </ac:spMkLst>
        </pc:spChg>
      </pc:sldChg>
      <pc:sldChg chg="addSp delSp modSp mod">
        <pc:chgData name="Christian Garvey" userId="78eefb4e-b1d1-4250-b5c9-6710328d4d21" providerId="ADAL" clId="{095DD4E6-ABA4-4EA7-8B13-53E734B659CB}" dt="2024-02-28T12:13:37.129" v="12090" actId="14100"/>
        <pc:sldMkLst>
          <pc:docMk/>
          <pc:sldMk cId="1895713431" sldId="273"/>
        </pc:sldMkLst>
        <pc:spChg chg="mod">
          <ac:chgData name="Christian Garvey" userId="78eefb4e-b1d1-4250-b5c9-6710328d4d21" providerId="ADAL" clId="{095DD4E6-ABA4-4EA7-8B13-53E734B659CB}" dt="2024-02-28T12:11:05.043" v="12010" actId="1076"/>
          <ac:spMkLst>
            <pc:docMk/>
            <pc:sldMk cId="1895713431" sldId="273"/>
            <ac:spMk id="2" creationId="{6EEF219B-B14D-4F26-8F20-8F924AA20EF8}"/>
          </ac:spMkLst>
        </pc:spChg>
        <pc:spChg chg="del">
          <ac:chgData name="Christian Garvey" userId="78eefb4e-b1d1-4250-b5c9-6710328d4d21" providerId="ADAL" clId="{095DD4E6-ABA4-4EA7-8B13-53E734B659CB}" dt="2024-02-28T12:11:06.448" v="12011" actId="478"/>
          <ac:spMkLst>
            <pc:docMk/>
            <pc:sldMk cId="1895713431" sldId="273"/>
            <ac:spMk id="3" creationId="{51F64EC0-146C-48DB-A030-5E20A11E6FAA}"/>
          </ac:spMkLst>
        </pc:spChg>
        <pc:spChg chg="del mod">
          <ac:chgData name="Christian Garvey" userId="78eefb4e-b1d1-4250-b5c9-6710328d4d21" providerId="ADAL" clId="{095DD4E6-ABA4-4EA7-8B13-53E734B659CB}" dt="2024-02-28T10:19:33.522" v="2793" actId="478"/>
          <ac:spMkLst>
            <pc:docMk/>
            <pc:sldMk cId="1895713431" sldId="273"/>
            <ac:spMk id="4" creationId="{76B1ED32-D8E9-47D4-BD01-73A0FB97F796}"/>
          </ac:spMkLst>
        </pc:spChg>
        <pc:spChg chg="add mod">
          <ac:chgData name="Christian Garvey" userId="78eefb4e-b1d1-4250-b5c9-6710328d4d21" providerId="ADAL" clId="{095DD4E6-ABA4-4EA7-8B13-53E734B659CB}" dt="2024-02-28T12:12:01.548" v="12028" actId="208"/>
          <ac:spMkLst>
            <pc:docMk/>
            <pc:sldMk cId="1895713431" sldId="273"/>
            <ac:spMk id="6" creationId="{8C553F6A-A5B1-6935-D13F-44C4A7AFEB8E}"/>
          </ac:spMkLst>
        </pc:spChg>
        <pc:spChg chg="add del mod">
          <ac:chgData name="Christian Garvey" userId="78eefb4e-b1d1-4250-b5c9-6710328d4d21" providerId="ADAL" clId="{095DD4E6-ABA4-4EA7-8B13-53E734B659CB}" dt="2024-02-28T10:19:34.926" v="2794" actId="478"/>
          <ac:spMkLst>
            <pc:docMk/>
            <pc:sldMk cId="1895713431" sldId="273"/>
            <ac:spMk id="9" creationId="{F0AF146C-A020-30FB-F0ED-C2C200870ACA}"/>
          </ac:spMkLst>
        </pc:spChg>
        <pc:spChg chg="add mod">
          <ac:chgData name="Christian Garvey" userId="78eefb4e-b1d1-4250-b5c9-6710328d4d21" providerId="ADAL" clId="{095DD4E6-ABA4-4EA7-8B13-53E734B659CB}" dt="2024-02-28T12:12:13.058" v="12032" actId="1076"/>
          <ac:spMkLst>
            <pc:docMk/>
            <pc:sldMk cId="1895713431" sldId="273"/>
            <ac:spMk id="10" creationId="{E040BCBD-B046-BC0B-B539-1D4DDB8E23EB}"/>
          </ac:spMkLst>
        </pc:spChg>
        <pc:spChg chg="add mod">
          <ac:chgData name="Christian Garvey" userId="78eefb4e-b1d1-4250-b5c9-6710328d4d21" providerId="ADAL" clId="{095DD4E6-ABA4-4EA7-8B13-53E734B659CB}" dt="2024-02-28T12:12:47.378" v="12043" actId="1076"/>
          <ac:spMkLst>
            <pc:docMk/>
            <pc:sldMk cId="1895713431" sldId="273"/>
            <ac:spMk id="11" creationId="{1212C2A9-5824-CE35-1F48-88DE081BBDD5}"/>
          </ac:spMkLst>
        </pc:spChg>
        <pc:spChg chg="add del">
          <ac:chgData name="Christian Garvey" userId="78eefb4e-b1d1-4250-b5c9-6710328d4d21" providerId="ADAL" clId="{095DD4E6-ABA4-4EA7-8B13-53E734B659CB}" dt="2024-02-28T12:11:58.778" v="12027" actId="478"/>
          <ac:spMkLst>
            <pc:docMk/>
            <pc:sldMk cId="1895713431" sldId="273"/>
            <ac:spMk id="14" creationId="{761A3C06-64D8-3F38-46E0-DA71A159ABDA}"/>
          </ac:spMkLst>
        </pc:spChg>
        <pc:spChg chg="add mod">
          <ac:chgData name="Christian Garvey" userId="78eefb4e-b1d1-4250-b5c9-6710328d4d21" providerId="ADAL" clId="{095DD4E6-ABA4-4EA7-8B13-53E734B659CB}" dt="2024-02-28T12:13:28.626" v="12087" actId="1582"/>
          <ac:spMkLst>
            <pc:docMk/>
            <pc:sldMk cId="1895713431" sldId="273"/>
            <ac:spMk id="24" creationId="{84D82BC9-9505-39BA-EBCB-98C4D6734413}"/>
          </ac:spMkLst>
        </pc:spChg>
        <pc:picChg chg="add del mod">
          <ac:chgData name="Christian Garvey" userId="78eefb4e-b1d1-4250-b5c9-6710328d4d21" providerId="ADAL" clId="{095DD4E6-ABA4-4EA7-8B13-53E734B659CB}" dt="2024-02-28T10:26:35.011" v="3787" actId="478"/>
          <ac:picMkLst>
            <pc:docMk/>
            <pc:sldMk cId="1895713431" sldId="273"/>
            <ac:picMk id="7" creationId="{327C5A1E-0CB9-554D-3FFA-8E4CF8DF9C7B}"/>
          </ac:picMkLst>
        </pc:picChg>
        <pc:picChg chg="add mod ord">
          <ac:chgData name="Christian Garvey" userId="78eefb4e-b1d1-4250-b5c9-6710328d4d21" providerId="ADAL" clId="{095DD4E6-ABA4-4EA7-8B13-53E734B659CB}" dt="2024-02-28T12:11:21.657" v="12017" actId="1076"/>
          <ac:picMkLst>
            <pc:docMk/>
            <pc:sldMk cId="1895713431" sldId="273"/>
            <ac:picMk id="13" creationId="{DEE6F58B-D6A2-8BB6-E6E2-75451498E52B}"/>
          </ac:picMkLst>
        </pc:picChg>
        <pc:picChg chg="add del mod">
          <ac:chgData name="Christian Garvey" userId="78eefb4e-b1d1-4250-b5c9-6710328d4d21" providerId="ADAL" clId="{095DD4E6-ABA4-4EA7-8B13-53E734B659CB}" dt="2024-02-28T12:10:28.585" v="11997" actId="478"/>
          <ac:picMkLst>
            <pc:docMk/>
            <pc:sldMk cId="1895713431" sldId="273"/>
            <ac:picMk id="1026" creationId="{1E9C455D-CDAE-9323-C02D-79DA709DC094}"/>
          </ac:picMkLst>
        </pc:picChg>
        <pc:cxnChg chg="add">
          <ac:chgData name="Christian Garvey" userId="78eefb4e-b1d1-4250-b5c9-6710328d4d21" providerId="ADAL" clId="{095DD4E6-ABA4-4EA7-8B13-53E734B659CB}" dt="2024-02-28T12:12:19.211" v="12033" actId="11529"/>
          <ac:cxnSpMkLst>
            <pc:docMk/>
            <pc:sldMk cId="1895713431" sldId="273"/>
            <ac:cxnSpMk id="16" creationId="{EE37FB81-5EE5-0164-0FBC-AD6706AF4368}"/>
          </ac:cxnSpMkLst>
        </pc:cxnChg>
        <pc:cxnChg chg="add mod">
          <ac:chgData name="Christian Garvey" userId="78eefb4e-b1d1-4250-b5c9-6710328d4d21" providerId="ADAL" clId="{095DD4E6-ABA4-4EA7-8B13-53E734B659CB}" dt="2024-02-28T12:12:32.025" v="12037" actId="1076"/>
          <ac:cxnSpMkLst>
            <pc:docMk/>
            <pc:sldMk cId="1895713431" sldId="273"/>
            <ac:cxnSpMk id="17" creationId="{736D1F8B-2F7D-7C28-A233-0E85ADDB9765}"/>
          </ac:cxnSpMkLst>
        </pc:cxnChg>
        <pc:cxnChg chg="add mod">
          <ac:chgData name="Christian Garvey" userId="78eefb4e-b1d1-4250-b5c9-6710328d4d21" providerId="ADAL" clId="{095DD4E6-ABA4-4EA7-8B13-53E734B659CB}" dt="2024-02-28T12:12:49.858" v="12044" actId="14100"/>
          <ac:cxnSpMkLst>
            <pc:docMk/>
            <pc:sldMk cId="1895713431" sldId="273"/>
            <ac:cxnSpMk id="20" creationId="{92B9D8A1-9D28-E3F9-8006-9A248919A146}"/>
          </ac:cxnSpMkLst>
        </pc:cxnChg>
        <pc:cxnChg chg="add mod">
          <ac:chgData name="Christian Garvey" userId="78eefb4e-b1d1-4250-b5c9-6710328d4d21" providerId="ADAL" clId="{095DD4E6-ABA4-4EA7-8B13-53E734B659CB}" dt="2024-02-28T12:13:37.129" v="12090" actId="14100"/>
          <ac:cxnSpMkLst>
            <pc:docMk/>
            <pc:sldMk cId="1895713431" sldId="273"/>
            <ac:cxnSpMk id="25" creationId="{66A02D66-61EB-79DF-20F4-5B7D8C36A9F2}"/>
          </ac:cxnSpMkLst>
        </pc:cxnChg>
      </pc:sldChg>
      <pc:sldChg chg="addSp delSp modSp mod addCm delCm modCm">
        <pc:chgData name="Christian Garvey" userId="78eefb4e-b1d1-4250-b5c9-6710328d4d21" providerId="ADAL" clId="{095DD4E6-ABA4-4EA7-8B13-53E734B659CB}" dt="2024-02-28T13:01:47.440" v="13660" actId="404"/>
        <pc:sldMkLst>
          <pc:docMk/>
          <pc:sldMk cId="4167844902" sldId="276"/>
        </pc:sldMkLst>
        <pc:spChg chg="mod">
          <ac:chgData name="Christian Garvey" userId="78eefb4e-b1d1-4250-b5c9-6710328d4d21" providerId="ADAL" clId="{095DD4E6-ABA4-4EA7-8B13-53E734B659CB}" dt="2024-02-28T12:04:10.156" v="11386" actId="20577"/>
          <ac:spMkLst>
            <pc:docMk/>
            <pc:sldMk cId="4167844902" sldId="276"/>
            <ac:spMk id="2" creationId="{6EEF219B-B14D-4F26-8F20-8F924AA20EF8}"/>
          </ac:spMkLst>
        </pc:spChg>
        <pc:spChg chg="mod">
          <ac:chgData name="Christian Garvey" userId="78eefb4e-b1d1-4250-b5c9-6710328d4d21" providerId="ADAL" clId="{095DD4E6-ABA4-4EA7-8B13-53E734B659CB}" dt="2024-02-28T12:15:19.330" v="12111" actId="1076"/>
          <ac:spMkLst>
            <pc:docMk/>
            <pc:sldMk cId="4167844902" sldId="276"/>
            <ac:spMk id="5" creationId="{89521E23-6E69-DFC0-7D8F-01C804141C1E}"/>
          </ac:spMkLst>
        </pc:spChg>
        <pc:spChg chg="add del mod">
          <ac:chgData name="Christian Garvey" userId="78eefb4e-b1d1-4250-b5c9-6710328d4d21" providerId="ADAL" clId="{095DD4E6-ABA4-4EA7-8B13-53E734B659CB}" dt="2024-02-22T18:59:25.303" v="687" actId="478"/>
          <ac:spMkLst>
            <pc:docMk/>
            <pc:sldMk cId="4167844902" sldId="276"/>
            <ac:spMk id="7" creationId="{8797FE70-D1E8-A6D4-A4D8-C0059CE383B9}"/>
          </ac:spMkLst>
        </pc:spChg>
        <pc:spChg chg="mod">
          <ac:chgData name="Christian Garvey" userId="78eefb4e-b1d1-4250-b5c9-6710328d4d21" providerId="ADAL" clId="{095DD4E6-ABA4-4EA7-8B13-53E734B659CB}" dt="2024-02-28T12:14:57.194" v="12104" actId="14100"/>
          <ac:spMkLst>
            <pc:docMk/>
            <pc:sldMk cId="4167844902" sldId="276"/>
            <ac:spMk id="8" creationId="{5C42A466-E5A2-286A-2123-21F7B80B52C5}"/>
          </ac:spMkLst>
        </pc:spChg>
        <pc:spChg chg="mod">
          <ac:chgData name="Christian Garvey" userId="78eefb4e-b1d1-4250-b5c9-6710328d4d21" providerId="ADAL" clId="{095DD4E6-ABA4-4EA7-8B13-53E734B659CB}" dt="2024-02-28T13:01:47.440" v="13660" actId="404"/>
          <ac:spMkLst>
            <pc:docMk/>
            <pc:sldMk cId="4167844902" sldId="276"/>
            <ac:spMk id="9" creationId="{BA212AE5-A251-A320-D0DF-C083E9F425F9}"/>
          </ac:spMkLst>
        </pc:spChg>
        <pc:spChg chg="mod">
          <ac:chgData name="Christian Garvey" userId="78eefb4e-b1d1-4250-b5c9-6710328d4d21" providerId="ADAL" clId="{095DD4E6-ABA4-4EA7-8B13-53E734B659CB}" dt="2024-02-28T13:01:43.189" v="13659" actId="1076"/>
          <ac:spMkLst>
            <pc:docMk/>
            <pc:sldMk cId="4167844902" sldId="276"/>
            <ac:spMk id="10" creationId="{761F4879-8C4A-857E-5B90-A3E9C01FCE8A}"/>
          </ac:spMkLst>
        </pc:spChg>
        <pc:spChg chg="mod">
          <ac:chgData name="Christian Garvey" userId="78eefb4e-b1d1-4250-b5c9-6710328d4d21" providerId="ADAL" clId="{095DD4E6-ABA4-4EA7-8B13-53E734B659CB}" dt="2024-02-22T18:59:44.311" v="742" actId="13926"/>
          <ac:spMkLst>
            <pc:docMk/>
            <pc:sldMk cId="4167844902" sldId="276"/>
            <ac:spMk id="15" creationId="{015BFED5-A6D5-5579-2EC6-09336CBAE841}"/>
          </ac:spMkLst>
        </pc:spChg>
        <pc:spChg chg="mod">
          <ac:chgData name="Christian Garvey" userId="78eefb4e-b1d1-4250-b5c9-6710328d4d21" providerId="ADAL" clId="{095DD4E6-ABA4-4EA7-8B13-53E734B659CB}" dt="2024-02-28T12:14:30.177" v="12098" actId="1076"/>
          <ac:spMkLst>
            <pc:docMk/>
            <pc:sldMk cId="4167844902" sldId="276"/>
            <ac:spMk id="17" creationId="{BE6C036D-B668-78E7-0937-B3A3DE8270FF}"/>
          </ac:spMkLst>
        </pc:spChg>
        <pc:spChg chg="mod">
          <ac:chgData name="Christian Garvey" userId="78eefb4e-b1d1-4250-b5c9-6710328d4d21" providerId="ADAL" clId="{095DD4E6-ABA4-4EA7-8B13-53E734B659CB}" dt="2024-02-26T11:48:38.755" v="2340" actId="14100"/>
          <ac:spMkLst>
            <pc:docMk/>
            <pc:sldMk cId="4167844902" sldId="276"/>
            <ac:spMk id="19" creationId="{818F2539-3015-5CA4-F4EF-8712F4C42B80}"/>
          </ac:spMkLst>
        </pc:spChg>
        <pc:spChg chg="del mod ord">
          <ac:chgData name="Christian Garvey" userId="78eefb4e-b1d1-4250-b5c9-6710328d4d21" providerId="ADAL" clId="{095DD4E6-ABA4-4EA7-8B13-53E734B659CB}" dt="2024-02-28T12:14:43.499" v="12102" actId="478"/>
          <ac:spMkLst>
            <pc:docMk/>
            <pc:sldMk cId="4167844902" sldId="276"/>
            <ac:spMk id="22" creationId="{918A7FC2-1359-3B38-1D32-AFA2B15A4644}"/>
          </ac:spMkLst>
        </pc:spChg>
        <pc:spChg chg="ord">
          <ac:chgData name="Christian Garvey" userId="78eefb4e-b1d1-4250-b5c9-6710328d4d21" providerId="ADAL" clId="{095DD4E6-ABA4-4EA7-8B13-53E734B659CB}" dt="2024-02-28T12:21:46.979" v="12255" actId="167"/>
          <ac:spMkLst>
            <pc:docMk/>
            <pc:sldMk cId="4167844902" sldId="276"/>
            <ac:spMk id="30" creationId="{F4B6389F-D871-E46D-0CFA-F12CA005F143}"/>
          </ac:spMkLst>
        </pc:spChg>
        <pc:spChg chg="mod">
          <ac:chgData name="Christian Garvey" userId="78eefb4e-b1d1-4250-b5c9-6710328d4d21" providerId="ADAL" clId="{095DD4E6-ABA4-4EA7-8B13-53E734B659CB}" dt="2024-02-26T11:48:34.668" v="2339" actId="206"/>
          <ac:spMkLst>
            <pc:docMk/>
            <pc:sldMk cId="4167844902" sldId="276"/>
            <ac:spMk id="37" creationId="{FF143A7E-FFC8-9F6B-2840-8583DEE9C879}"/>
          </ac:spMkLst>
        </pc:spChg>
        <pc:spChg chg="mod">
          <ac:chgData name="Christian Garvey" userId="78eefb4e-b1d1-4250-b5c9-6710328d4d21" providerId="ADAL" clId="{095DD4E6-ABA4-4EA7-8B13-53E734B659CB}" dt="2024-02-28T12:14:27.777" v="12097" actId="14100"/>
          <ac:spMkLst>
            <pc:docMk/>
            <pc:sldMk cId="4167844902" sldId="276"/>
            <ac:spMk id="46" creationId="{1946C94D-3A55-4B50-6343-AFFFFDEFA6F3}"/>
          </ac:spMkLst>
        </pc:spChg>
        <pc:spChg chg="mod ord">
          <ac:chgData name="Christian Garvey" userId="78eefb4e-b1d1-4250-b5c9-6710328d4d21" providerId="ADAL" clId="{095DD4E6-ABA4-4EA7-8B13-53E734B659CB}" dt="2024-02-28T12:15:50.890" v="12124" actId="20577"/>
          <ac:spMkLst>
            <pc:docMk/>
            <pc:sldMk cId="4167844902" sldId="276"/>
            <ac:spMk id="47" creationId="{F554A6D8-7D79-BCB2-34CD-F9F54964450C}"/>
          </ac:spMkLst>
        </pc:spChg>
        <pc:spChg chg="mod ord">
          <ac:chgData name="Christian Garvey" userId="78eefb4e-b1d1-4250-b5c9-6710328d4d21" providerId="ADAL" clId="{095DD4E6-ABA4-4EA7-8B13-53E734B659CB}" dt="2024-02-28T12:15:48.555" v="12122" actId="20577"/>
          <ac:spMkLst>
            <pc:docMk/>
            <pc:sldMk cId="4167844902" sldId="276"/>
            <ac:spMk id="52" creationId="{CECF526A-94F9-A032-4C25-56691C690A6C}"/>
          </ac:spMkLst>
        </pc:spChg>
        <pc:spChg chg="mod">
          <ac:chgData name="Christian Garvey" userId="78eefb4e-b1d1-4250-b5c9-6710328d4d21" providerId="ADAL" clId="{095DD4E6-ABA4-4EA7-8B13-53E734B659CB}" dt="2024-02-28T10:38:36.242" v="3973" actId="404"/>
          <ac:spMkLst>
            <pc:docMk/>
            <pc:sldMk cId="4167844902" sldId="276"/>
            <ac:spMk id="69" creationId="{3F419691-42D7-1601-B6D4-0FCBD4089726}"/>
          </ac:spMkLst>
        </pc:spChg>
        <pc:picChg chg="add mod ord">
          <ac:chgData name="Christian Garvey" userId="78eefb4e-b1d1-4250-b5c9-6710328d4d21" providerId="ADAL" clId="{095DD4E6-ABA4-4EA7-8B13-53E734B659CB}" dt="2024-02-28T12:14:35.718" v="12099" actId="167"/>
          <ac:picMkLst>
            <pc:docMk/>
            <pc:sldMk cId="4167844902" sldId="276"/>
            <ac:picMk id="6" creationId="{F3D713E5-4B45-F785-B1C3-FB90499E9DC2}"/>
          </ac:picMkLst>
        </pc:picChg>
        <pc:picChg chg="del">
          <ac:chgData name="Christian Garvey" userId="78eefb4e-b1d1-4250-b5c9-6710328d4d21" providerId="ADAL" clId="{095DD4E6-ABA4-4EA7-8B13-53E734B659CB}" dt="2024-02-28T12:14:20.796" v="12096" actId="478"/>
          <ac:picMkLst>
            <pc:docMk/>
            <pc:sldMk cId="4167844902" sldId="276"/>
            <ac:picMk id="63" creationId="{6FB9A5DA-64AC-673E-5D97-AB5D4AA70EB9}"/>
          </ac:picMkLst>
        </pc:picChg>
        <pc:cxnChg chg="mod">
          <ac:chgData name="Christian Garvey" userId="78eefb4e-b1d1-4250-b5c9-6710328d4d21" providerId="ADAL" clId="{095DD4E6-ABA4-4EA7-8B13-53E734B659CB}" dt="2024-02-26T11:48:34.668" v="2339" actId="206"/>
          <ac:cxnSpMkLst>
            <pc:docMk/>
            <pc:sldMk cId="4167844902" sldId="276"/>
            <ac:cxnSpMk id="34" creationId="{1E4C393E-AF77-8514-FED9-DA7BE2B326FF}"/>
          </ac:cxnSpMkLst>
        </pc:cxnChg>
        <pc:extLst>
          <p:ext xmlns:p="http://schemas.openxmlformats.org/presentationml/2006/main" uri="{D6D511B9-2390-475A-947B-AFAB55BFBCF1}">
            <pc226:cmChg xmlns:pc226="http://schemas.microsoft.com/office/powerpoint/2022/06/main/command" chg="add del mod">
              <pc226:chgData name="Christian Garvey" userId="78eefb4e-b1d1-4250-b5c9-6710328d4d21" providerId="ADAL" clId="{095DD4E6-ABA4-4EA7-8B13-53E734B659CB}" dt="2024-02-26T11:53:12.504" v="2535"/>
              <pc2:cmMkLst xmlns:pc2="http://schemas.microsoft.com/office/powerpoint/2019/9/main/command">
                <pc:docMk/>
                <pc:sldMk cId="4167844902" sldId="276"/>
                <pc2:cmMk id="{6EE8C7B6-EB9E-4A58-8EB9-F4CA73F0D8C8}"/>
              </pc2:cmMkLst>
            </pc226:cmChg>
          </p:ext>
        </pc:extLst>
      </pc:sldChg>
      <pc:sldChg chg="addSp delSp modSp mod">
        <pc:chgData name="Christian Garvey" userId="78eefb4e-b1d1-4250-b5c9-6710328d4d21" providerId="ADAL" clId="{095DD4E6-ABA4-4EA7-8B13-53E734B659CB}" dt="2024-02-28T12:24:40.321" v="12376" actId="14100"/>
        <pc:sldMkLst>
          <pc:docMk/>
          <pc:sldMk cId="849677455" sldId="277"/>
        </pc:sldMkLst>
        <pc:spChg chg="mod">
          <ac:chgData name="Christian Garvey" userId="78eefb4e-b1d1-4250-b5c9-6710328d4d21" providerId="ADAL" clId="{095DD4E6-ABA4-4EA7-8B13-53E734B659CB}" dt="2024-02-28T12:17:36.041" v="12141" actId="1076"/>
          <ac:spMkLst>
            <pc:docMk/>
            <pc:sldMk cId="849677455" sldId="277"/>
            <ac:spMk id="2" creationId="{6EEF219B-B14D-4F26-8F20-8F924AA20EF8}"/>
          </ac:spMkLst>
        </pc:spChg>
        <pc:spChg chg="del">
          <ac:chgData name="Christian Garvey" userId="78eefb4e-b1d1-4250-b5c9-6710328d4d21" providerId="ADAL" clId="{095DD4E6-ABA4-4EA7-8B13-53E734B659CB}" dt="2024-02-28T12:17:33.706" v="12140" actId="478"/>
          <ac:spMkLst>
            <pc:docMk/>
            <pc:sldMk cId="849677455" sldId="277"/>
            <ac:spMk id="3" creationId="{51F64EC0-146C-48DB-A030-5E20A11E6FAA}"/>
          </ac:spMkLst>
        </pc:spChg>
        <pc:spChg chg="del mod">
          <ac:chgData name="Christian Garvey" userId="78eefb4e-b1d1-4250-b5c9-6710328d4d21" providerId="ADAL" clId="{095DD4E6-ABA4-4EA7-8B13-53E734B659CB}" dt="2024-02-28T11:56:22.582" v="10825" actId="478"/>
          <ac:spMkLst>
            <pc:docMk/>
            <pc:sldMk cId="849677455" sldId="277"/>
            <ac:spMk id="4" creationId="{76B1ED32-D8E9-47D4-BD01-73A0FB97F796}"/>
          </ac:spMkLst>
        </pc:spChg>
        <pc:spChg chg="del">
          <ac:chgData name="Christian Garvey" userId="78eefb4e-b1d1-4250-b5c9-6710328d4d21" providerId="ADAL" clId="{095DD4E6-ABA4-4EA7-8B13-53E734B659CB}" dt="2024-02-28T12:18:26.113" v="12159" actId="478"/>
          <ac:spMkLst>
            <pc:docMk/>
            <pc:sldMk cId="849677455" sldId="277"/>
            <ac:spMk id="5" creationId="{A8940360-9D5E-A243-5E64-0152D57937FE}"/>
          </ac:spMkLst>
        </pc:spChg>
        <pc:spChg chg="add mod">
          <ac:chgData name="Christian Garvey" userId="78eefb4e-b1d1-4250-b5c9-6710328d4d21" providerId="ADAL" clId="{095DD4E6-ABA4-4EA7-8B13-53E734B659CB}" dt="2024-02-28T12:18:16.514" v="12156" actId="1076"/>
          <ac:spMkLst>
            <pc:docMk/>
            <pc:sldMk cId="849677455" sldId="277"/>
            <ac:spMk id="6" creationId="{BC40CC38-959C-8929-4C91-BF4DA2049A81}"/>
          </ac:spMkLst>
        </pc:spChg>
        <pc:spChg chg="add mod">
          <ac:chgData name="Christian Garvey" userId="78eefb4e-b1d1-4250-b5c9-6710328d4d21" providerId="ADAL" clId="{095DD4E6-ABA4-4EA7-8B13-53E734B659CB}" dt="2024-02-28T12:18:49.938" v="12163" actId="1076"/>
          <ac:spMkLst>
            <pc:docMk/>
            <pc:sldMk cId="849677455" sldId="277"/>
            <ac:spMk id="7" creationId="{0872F03B-3AD4-E45D-ED88-73C0B38ACDAE}"/>
          </ac:spMkLst>
        </pc:spChg>
        <pc:spChg chg="add mod">
          <ac:chgData name="Christian Garvey" userId="78eefb4e-b1d1-4250-b5c9-6710328d4d21" providerId="ADAL" clId="{095DD4E6-ABA4-4EA7-8B13-53E734B659CB}" dt="2024-02-28T12:23:54.544" v="12293" actId="1076"/>
          <ac:spMkLst>
            <pc:docMk/>
            <pc:sldMk cId="849677455" sldId="277"/>
            <ac:spMk id="8" creationId="{D46CCA2C-C816-848F-63BF-7A5BD235F1C2}"/>
          </ac:spMkLst>
        </pc:spChg>
        <pc:spChg chg="add del mod">
          <ac:chgData name="Christian Garvey" userId="78eefb4e-b1d1-4250-b5c9-6710328d4d21" providerId="ADAL" clId="{095DD4E6-ABA4-4EA7-8B13-53E734B659CB}" dt="2024-02-28T11:22:52.105" v="7467" actId="478"/>
          <ac:spMkLst>
            <pc:docMk/>
            <pc:sldMk cId="849677455" sldId="277"/>
            <ac:spMk id="9" creationId="{FF475AC8-97F0-FDDF-806A-7913A10AEBC9}"/>
          </ac:spMkLst>
        </pc:spChg>
        <pc:spChg chg="add mod">
          <ac:chgData name="Christian Garvey" userId="78eefb4e-b1d1-4250-b5c9-6710328d4d21" providerId="ADAL" clId="{095DD4E6-ABA4-4EA7-8B13-53E734B659CB}" dt="2024-02-28T11:33:05.592" v="8943"/>
          <ac:spMkLst>
            <pc:docMk/>
            <pc:sldMk cId="849677455" sldId="277"/>
            <ac:spMk id="10" creationId="{85071C1F-C2B4-03B7-0A05-4ADDE869008B}"/>
          </ac:spMkLst>
        </pc:spChg>
        <pc:spChg chg="add mod">
          <ac:chgData name="Christian Garvey" userId="78eefb4e-b1d1-4250-b5c9-6710328d4d21" providerId="ADAL" clId="{095DD4E6-ABA4-4EA7-8B13-53E734B659CB}" dt="2024-02-28T12:21:19.250" v="12251" actId="14100"/>
          <ac:spMkLst>
            <pc:docMk/>
            <pc:sldMk cId="849677455" sldId="277"/>
            <ac:spMk id="11" creationId="{FC93123A-87B1-2F49-59FB-0E2846FACC52}"/>
          </ac:spMkLst>
        </pc:spChg>
        <pc:spChg chg="add del mod">
          <ac:chgData name="Christian Garvey" userId="78eefb4e-b1d1-4250-b5c9-6710328d4d21" providerId="ADAL" clId="{095DD4E6-ABA4-4EA7-8B13-53E734B659CB}" dt="2024-02-28T11:56:24.285" v="10826" actId="478"/>
          <ac:spMkLst>
            <pc:docMk/>
            <pc:sldMk cId="849677455" sldId="277"/>
            <ac:spMk id="13" creationId="{B2387A1E-BEE0-1109-98CD-002AE9825AE2}"/>
          </ac:spMkLst>
        </pc:spChg>
        <pc:spChg chg="add mod">
          <ac:chgData name="Christian Garvey" userId="78eefb4e-b1d1-4250-b5c9-6710328d4d21" providerId="ADAL" clId="{095DD4E6-ABA4-4EA7-8B13-53E734B659CB}" dt="2024-02-28T12:22:18.585" v="12266" actId="14100"/>
          <ac:spMkLst>
            <pc:docMk/>
            <pc:sldMk cId="849677455" sldId="277"/>
            <ac:spMk id="28" creationId="{65BC13F2-EA2B-8705-CCC2-968B0B3BDB9D}"/>
          </ac:spMkLst>
        </pc:spChg>
        <pc:spChg chg="add mod">
          <ac:chgData name="Christian Garvey" userId="78eefb4e-b1d1-4250-b5c9-6710328d4d21" providerId="ADAL" clId="{095DD4E6-ABA4-4EA7-8B13-53E734B659CB}" dt="2024-02-28T12:24:40.321" v="12376" actId="14100"/>
          <ac:spMkLst>
            <pc:docMk/>
            <pc:sldMk cId="849677455" sldId="277"/>
            <ac:spMk id="29" creationId="{43394493-CF30-D5EA-8E16-B94B4C5EC68F}"/>
          </ac:spMkLst>
        </pc:spChg>
        <pc:picChg chg="add del mod ord">
          <ac:chgData name="Christian Garvey" userId="78eefb4e-b1d1-4250-b5c9-6710328d4d21" providerId="ADAL" clId="{095DD4E6-ABA4-4EA7-8B13-53E734B659CB}" dt="2024-02-28T12:20:11.962" v="12229" actId="478"/>
          <ac:picMkLst>
            <pc:docMk/>
            <pc:sldMk cId="849677455" sldId="277"/>
            <ac:picMk id="15" creationId="{805DE4F0-24BF-A7BD-266F-9E29F3872CAE}"/>
          </ac:picMkLst>
        </pc:picChg>
        <pc:picChg chg="add mod ord">
          <ac:chgData name="Christian Garvey" userId="78eefb4e-b1d1-4250-b5c9-6710328d4d21" providerId="ADAL" clId="{095DD4E6-ABA4-4EA7-8B13-53E734B659CB}" dt="2024-02-28T12:20:10.378" v="12228" actId="167"/>
          <ac:picMkLst>
            <pc:docMk/>
            <pc:sldMk cId="849677455" sldId="277"/>
            <ac:picMk id="22" creationId="{0C49B871-9A75-50A2-CC1C-D1715CA72EC9}"/>
          </ac:picMkLst>
        </pc:picChg>
        <pc:cxnChg chg="add">
          <ac:chgData name="Christian Garvey" userId="78eefb4e-b1d1-4250-b5c9-6710328d4d21" providerId="ADAL" clId="{095DD4E6-ABA4-4EA7-8B13-53E734B659CB}" dt="2024-02-28T12:18:57.490" v="12164" actId="11529"/>
          <ac:cxnSpMkLst>
            <pc:docMk/>
            <pc:sldMk cId="849677455" sldId="277"/>
            <ac:cxnSpMk id="17" creationId="{8BA1A696-231D-BE77-B9E1-B0BBE17EDFD8}"/>
          </ac:cxnSpMkLst>
        </pc:cxnChg>
        <pc:cxnChg chg="add mod">
          <ac:chgData name="Christian Garvey" userId="78eefb4e-b1d1-4250-b5c9-6710328d4d21" providerId="ADAL" clId="{095DD4E6-ABA4-4EA7-8B13-53E734B659CB}" dt="2024-02-28T12:19:03.057" v="12167" actId="14100"/>
          <ac:cxnSpMkLst>
            <pc:docMk/>
            <pc:sldMk cId="849677455" sldId="277"/>
            <ac:cxnSpMk id="18" creationId="{6B18E9B4-EA79-C16F-F95D-12A72ED42E97}"/>
          </ac:cxnSpMkLst>
        </pc:cxnChg>
        <pc:cxnChg chg="add mod">
          <ac:chgData name="Christian Garvey" userId="78eefb4e-b1d1-4250-b5c9-6710328d4d21" providerId="ADAL" clId="{095DD4E6-ABA4-4EA7-8B13-53E734B659CB}" dt="2024-02-28T12:21:24.384" v="12253" actId="14100"/>
          <ac:cxnSpMkLst>
            <pc:docMk/>
            <pc:sldMk cId="849677455" sldId="277"/>
            <ac:cxnSpMk id="23" creationId="{C044B78F-5408-4986-1F68-977CAD46F201}"/>
          </ac:cxnSpMkLst>
        </pc:cxnChg>
        <pc:cxnChg chg="add mod">
          <ac:chgData name="Christian Garvey" userId="78eefb4e-b1d1-4250-b5c9-6710328d4d21" providerId="ADAL" clId="{095DD4E6-ABA4-4EA7-8B13-53E734B659CB}" dt="2024-02-28T12:24:37.794" v="12375" actId="14100"/>
          <ac:cxnSpMkLst>
            <pc:docMk/>
            <pc:sldMk cId="849677455" sldId="277"/>
            <ac:cxnSpMk id="30" creationId="{BDDFCA6A-A921-7B46-0C7B-64EB9CF6FD66}"/>
          </ac:cxnSpMkLst>
        </pc:cxnChg>
      </pc:sldChg>
      <pc:sldChg chg="addSp delSp modSp mod">
        <pc:chgData name="Christian Garvey" userId="78eefb4e-b1d1-4250-b5c9-6710328d4d21" providerId="ADAL" clId="{095DD4E6-ABA4-4EA7-8B13-53E734B659CB}" dt="2024-02-28T12:41:25.639" v="13491" actId="1076"/>
        <pc:sldMkLst>
          <pc:docMk/>
          <pc:sldMk cId="4104857164" sldId="278"/>
        </pc:sldMkLst>
        <pc:spChg chg="mod">
          <ac:chgData name="Christian Garvey" userId="78eefb4e-b1d1-4250-b5c9-6710328d4d21" providerId="ADAL" clId="{095DD4E6-ABA4-4EA7-8B13-53E734B659CB}" dt="2024-02-28T12:28:35.440" v="12381" actId="1076"/>
          <ac:spMkLst>
            <pc:docMk/>
            <pc:sldMk cId="4104857164" sldId="278"/>
            <ac:spMk id="2" creationId="{6EEF219B-B14D-4F26-8F20-8F924AA20EF8}"/>
          </ac:spMkLst>
        </pc:spChg>
        <pc:spChg chg="del">
          <ac:chgData name="Christian Garvey" userId="78eefb4e-b1d1-4250-b5c9-6710328d4d21" providerId="ADAL" clId="{095DD4E6-ABA4-4EA7-8B13-53E734B659CB}" dt="2024-02-28T12:28:44.721" v="12382" actId="478"/>
          <ac:spMkLst>
            <pc:docMk/>
            <pc:sldMk cId="4104857164" sldId="278"/>
            <ac:spMk id="3" creationId="{51F64EC0-146C-48DB-A030-5E20A11E6FAA}"/>
          </ac:spMkLst>
        </pc:spChg>
        <pc:spChg chg="del mod">
          <ac:chgData name="Christian Garvey" userId="78eefb4e-b1d1-4250-b5c9-6710328d4d21" providerId="ADAL" clId="{095DD4E6-ABA4-4EA7-8B13-53E734B659CB}" dt="2024-02-28T12:07:45.261" v="11995" actId="478"/>
          <ac:spMkLst>
            <pc:docMk/>
            <pc:sldMk cId="4104857164" sldId="278"/>
            <ac:spMk id="4" creationId="{76B1ED32-D8E9-47D4-BD01-73A0FB97F796}"/>
          </ac:spMkLst>
        </pc:spChg>
        <pc:spChg chg="add mod">
          <ac:chgData name="Christian Garvey" userId="78eefb4e-b1d1-4250-b5c9-6710328d4d21" providerId="ADAL" clId="{095DD4E6-ABA4-4EA7-8B13-53E734B659CB}" dt="2024-02-28T12:34:10.155" v="12487" actId="20577"/>
          <ac:spMkLst>
            <pc:docMk/>
            <pc:sldMk cId="4104857164" sldId="278"/>
            <ac:spMk id="6" creationId="{9778EF5C-3EF7-2D0C-479A-1CA606F985E7}"/>
          </ac:spMkLst>
        </pc:spChg>
        <pc:spChg chg="add mod">
          <ac:chgData name="Christian Garvey" userId="78eefb4e-b1d1-4250-b5c9-6710328d4d21" providerId="ADAL" clId="{095DD4E6-ABA4-4EA7-8B13-53E734B659CB}" dt="2024-02-28T12:29:41.210" v="12388" actId="208"/>
          <ac:spMkLst>
            <pc:docMk/>
            <pc:sldMk cId="4104857164" sldId="278"/>
            <ac:spMk id="8" creationId="{82EED661-FA84-F409-327A-B68CB277E9BD}"/>
          </ac:spMkLst>
        </pc:spChg>
        <pc:spChg chg="add del mod">
          <ac:chgData name="Christian Garvey" userId="78eefb4e-b1d1-4250-b5c9-6710328d4d21" providerId="ADAL" clId="{095DD4E6-ABA4-4EA7-8B13-53E734B659CB}" dt="2024-02-28T12:31:32.149" v="12395" actId="478"/>
          <ac:spMkLst>
            <pc:docMk/>
            <pc:sldMk cId="4104857164" sldId="278"/>
            <ac:spMk id="9" creationId="{C7444BCF-3AEB-AEB3-0C46-E974DC8659E3}"/>
          </ac:spMkLst>
        </pc:spChg>
        <pc:spChg chg="add mod">
          <ac:chgData name="Christian Garvey" userId="78eefb4e-b1d1-4250-b5c9-6710328d4d21" providerId="ADAL" clId="{095DD4E6-ABA4-4EA7-8B13-53E734B659CB}" dt="2024-02-28T12:32:36.991" v="12416" actId="1076"/>
          <ac:spMkLst>
            <pc:docMk/>
            <pc:sldMk cId="4104857164" sldId="278"/>
            <ac:spMk id="10" creationId="{A88ACAB4-76D7-7C62-ADCF-22EB72B867E4}"/>
          </ac:spMkLst>
        </pc:spChg>
        <pc:spChg chg="add del mod">
          <ac:chgData name="Christian Garvey" userId="78eefb4e-b1d1-4250-b5c9-6710328d4d21" providerId="ADAL" clId="{095DD4E6-ABA4-4EA7-8B13-53E734B659CB}" dt="2024-02-28T12:07:46.738" v="11996" actId="478"/>
          <ac:spMkLst>
            <pc:docMk/>
            <pc:sldMk cId="4104857164" sldId="278"/>
            <ac:spMk id="12" creationId="{B6CB789E-A6C0-135E-BC0B-02507D7652E9}"/>
          </ac:spMkLst>
        </pc:spChg>
        <pc:spChg chg="add mod">
          <ac:chgData name="Christian Garvey" userId="78eefb4e-b1d1-4250-b5c9-6710328d4d21" providerId="ADAL" clId="{095DD4E6-ABA4-4EA7-8B13-53E734B659CB}" dt="2024-02-28T12:37:04.488" v="12941" actId="6549"/>
          <ac:spMkLst>
            <pc:docMk/>
            <pc:sldMk cId="4104857164" sldId="278"/>
            <ac:spMk id="31" creationId="{5BD8ED71-3EDD-08BF-603D-4F81F00E9711}"/>
          </ac:spMkLst>
        </pc:spChg>
        <pc:spChg chg="add mod">
          <ac:chgData name="Christian Garvey" userId="78eefb4e-b1d1-4250-b5c9-6710328d4d21" providerId="ADAL" clId="{095DD4E6-ABA4-4EA7-8B13-53E734B659CB}" dt="2024-02-28T12:36:58.521" v="12940" actId="6549"/>
          <ac:spMkLst>
            <pc:docMk/>
            <pc:sldMk cId="4104857164" sldId="278"/>
            <ac:spMk id="32" creationId="{FEA6ADE6-C8FA-83C4-0B7B-3D153D16585F}"/>
          </ac:spMkLst>
        </pc:spChg>
        <pc:spChg chg="add mod">
          <ac:chgData name="Christian Garvey" userId="78eefb4e-b1d1-4250-b5c9-6710328d4d21" providerId="ADAL" clId="{095DD4E6-ABA4-4EA7-8B13-53E734B659CB}" dt="2024-02-28T12:37:11.809" v="12942"/>
          <ac:spMkLst>
            <pc:docMk/>
            <pc:sldMk cId="4104857164" sldId="278"/>
            <ac:spMk id="33" creationId="{61518F2C-747C-782B-0A48-DBC6F33150DB}"/>
          </ac:spMkLst>
        </pc:spChg>
        <pc:spChg chg="add mod">
          <ac:chgData name="Christian Garvey" userId="78eefb4e-b1d1-4250-b5c9-6710328d4d21" providerId="ADAL" clId="{095DD4E6-ABA4-4EA7-8B13-53E734B659CB}" dt="2024-02-28T12:41:14.633" v="13487" actId="14100"/>
          <ac:spMkLst>
            <pc:docMk/>
            <pc:sldMk cId="4104857164" sldId="278"/>
            <ac:spMk id="37" creationId="{E7D91936-E8A6-3039-35FE-2CD5ED31B1E9}"/>
          </ac:spMkLst>
        </pc:spChg>
        <pc:picChg chg="add del mod ord">
          <ac:chgData name="Christian Garvey" userId="78eefb4e-b1d1-4250-b5c9-6710328d4d21" providerId="ADAL" clId="{095DD4E6-ABA4-4EA7-8B13-53E734B659CB}" dt="2024-02-28T12:29:14.971" v="12383" actId="478"/>
          <ac:picMkLst>
            <pc:docMk/>
            <pc:sldMk cId="4104857164" sldId="278"/>
            <ac:picMk id="14" creationId="{54696683-D513-C512-2D67-72B0773680DC}"/>
          </ac:picMkLst>
        </pc:picChg>
        <pc:picChg chg="add mod ord">
          <ac:chgData name="Christian Garvey" userId="78eefb4e-b1d1-4250-b5c9-6710328d4d21" providerId="ADAL" clId="{095DD4E6-ABA4-4EA7-8B13-53E734B659CB}" dt="2024-02-28T12:31:54.488" v="12402" actId="1076"/>
          <ac:picMkLst>
            <pc:docMk/>
            <pc:sldMk cId="4104857164" sldId="278"/>
            <ac:picMk id="16" creationId="{E4CE672A-F068-B01A-7E6D-332F798CC879}"/>
          </ac:picMkLst>
        </pc:picChg>
        <pc:picChg chg="add del mod">
          <ac:chgData name="Christian Garvey" userId="78eefb4e-b1d1-4250-b5c9-6710328d4d21" providerId="ADAL" clId="{095DD4E6-ABA4-4EA7-8B13-53E734B659CB}" dt="2024-02-28T12:28:28.008" v="12379" actId="478"/>
          <ac:picMkLst>
            <pc:docMk/>
            <pc:sldMk cId="4104857164" sldId="278"/>
            <ac:picMk id="2050" creationId="{1B8ACFD1-F502-5475-5B27-AAD28C4E35AF}"/>
          </ac:picMkLst>
        </pc:picChg>
        <pc:cxnChg chg="add mod">
          <ac:chgData name="Christian Garvey" userId="78eefb4e-b1d1-4250-b5c9-6710328d4d21" providerId="ADAL" clId="{095DD4E6-ABA4-4EA7-8B13-53E734B659CB}" dt="2024-02-28T12:34:10.155" v="12487" actId="20577"/>
          <ac:cxnSpMkLst>
            <pc:docMk/>
            <pc:sldMk cId="4104857164" sldId="278"/>
            <ac:cxnSpMk id="18" creationId="{AA54F212-44FC-206A-1B7A-32DC522EFD67}"/>
          </ac:cxnSpMkLst>
        </pc:cxnChg>
        <pc:cxnChg chg="add mod">
          <ac:chgData name="Christian Garvey" userId="78eefb4e-b1d1-4250-b5c9-6710328d4d21" providerId="ADAL" clId="{095DD4E6-ABA4-4EA7-8B13-53E734B659CB}" dt="2024-02-28T12:32:11.912" v="12407" actId="14100"/>
          <ac:cxnSpMkLst>
            <pc:docMk/>
            <pc:sldMk cId="4104857164" sldId="278"/>
            <ac:cxnSpMk id="19" creationId="{4967A9A4-F655-0477-96D4-DEA39154BD56}"/>
          </ac:cxnSpMkLst>
        </pc:cxnChg>
        <pc:cxnChg chg="add mod">
          <ac:chgData name="Christian Garvey" userId="78eefb4e-b1d1-4250-b5c9-6710328d4d21" providerId="ADAL" clId="{095DD4E6-ABA4-4EA7-8B13-53E734B659CB}" dt="2024-02-28T12:34:10.155" v="12487" actId="20577"/>
          <ac:cxnSpMkLst>
            <pc:docMk/>
            <pc:sldMk cId="4104857164" sldId="278"/>
            <ac:cxnSpMk id="21" creationId="{24FB27A0-1A13-57DE-E166-52BBC01D3FEF}"/>
          </ac:cxnSpMkLst>
        </pc:cxnChg>
        <pc:cxnChg chg="add mod">
          <ac:chgData name="Christian Garvey" userId="78eefb4e-b1d1-4250-b5c9-6710328d4d21" providerId="ADAL" clId="{095DD4E6-ABA4-4EA7-8B13-53E734B659CB}" dt="2024-02-28T12:32:47.793" v="12420" actId="14100"/>
          <ac:cxnSpMkLst>
            <pc:docMk/>
            <pc:sldMk cId="4104857164" sldId="278"/>
            <ac:cxnSpMk id="23" creationId="{8498C9FA-8205-43D4-CE8B-25DD4A195AA4}"/>
          </ac:cxnSpMkLst>
        </pc:cxnChg>
        <pc:cxnChg chg="add mod">
          <ac:chgData name="Christian Garvey" userId="78eefb4e-b1d1-4250-b5c9-6710328d4d21" providerId="ADAL" clId="{095DD4E6-ABA4-4EA7-8B13-53E734B659CB}" dt="2024-02-28T12:32:56.608" v="12424" actId="14100"/>
          <ac:cxnSpMkLst>
            <pc:docMk/>
            <pc:sldMk cId="4104857164" sldId="278"/>
            <ac:cxnSpMk id="26" creationId="{F96656E2-3C49-3A02-0BA7-A9ED94C41808}"/>
          </ac:cxnSpMkLst>
        </pc:cxnChg>
        <pc:cxnChg chg="add mod">
          <ac:chgData name="Christian Garvey" userId="78eefb4e-b1d1-4250-b5c9-6710328d4d21" providerId="ADAL" clId="{095DD4E6-ABA4-4EA7-8B13-53E734B659CB}" dt="2024-02-28T12:37:22.639" v="12945" actId="14100"/>
          <ac:cxnSpMkLst>
            <pc:docMk/>
            <pc:sldMk cId="4104857164" sldId="278"/>
            <ac:cxnSpMk id="34" creationId="{473A7592-1BA4-4FBA-3AFC-9B3D09063289}"/>
          </ac:cxnSpMkLst>
        </pc:cxnChg>
        <pc:cxnChg chg="add mod">
          <ac:chgData name="Christian Garvey" userId="78eefb4e-b1d1-4250-b5c9-6710328d4d21" providerId="ADAL" clId="{095DD4E6-ABA4-4EA7-8B13-53E734B659CB}" dt="2024-02-28T12:37:28.800" v="12947" actId="1076"/>
          <ac:cxnSpMkLst>
            <pc:docMk/>
            <pc:sldMk cId="4104857164" sldId="278"/>
            <ac:cxnSpMk id="36" creationId="{FFD3C10D-8F9D-6E9F-B12E-A9E560BB1E4D}"/>
          </ac:cxnSpMkLst>
        </pc:cxnChg>
        <pc:cxnChg chg="add mod">
          <ac:chgData name="Christian Garvey" userId="78eefb4e-b1d1-4250-b5c9-6710328d4d21" providerId="ADAL" clId="{095DD4E6-ABA4-4EA7-8B13-53E734B659CB}" dt="2024-02-28T12:41:25.639" v="13491" actId="1076"/>
          <ac:cxnSpMkLst>
            <pc:docMk/>
            <pc:sldMk cId="4104857164" sldId="278"/>
            <ac:cxnSpMk id="38" creationId="{437562DC-F18E-7883-23DE-668BF693117A}"/>
          </ac:cxnSpMkLst>
        </pc:cxnChg>
      </pc:sldChg>
      <pc:sldChg chg="del ord">
        <pc:chgData name="Christian Garvey" userId="78eefb4e-b1d1-4250-b5c9-6710328d4d21" providerId="ADAL" clId="{095DD4E6-ABA4-4EA7-8B13-53E734B659CB}" dt="2024-02-28T10:42:45.376" v="4066" actId="47"/>
        <pc:sldMkLst>
          <pc:docMk/>
          <pc:sldMk cId="2650192198" sldId="279"/>
        </pc:sldMkLst>
      </pc:sldChg>
      <pc:sldChg chg="add">
        <pc:chgData name="Christian Garvey" userId="78eefb4e-b1d1-4250-b5c9-6710328d4d21" providerId="ADAL" clId="{095DD4E6-ABA4-4EA7-8B13-53E734B659CB}" dt="2024-02-28T11:58:28.799" v="10937"/>
        <pc:sldMkLst>
          <pc:docMk/>
          <pc:sldMk cId="564191346" sldId="640"/>
        </pc:sldMkLst>
      </pc:sldChg>
      <pc:sldChg chg="add">
        <pc:chgData name="Christian Garvey" userId="78eefb4e-b1d1-4250-b5c9-6710328d4d21" providerId="ADAL" clId="{095DD4E6-ABA4-4EA7-8B13-53E734B659CB}" dt="2024-02-28T11:58:28.799" v="10937"/>
        <pc:sldMkLst>
          <pc:docMk/>
          <pc:sldMk cId="899906497" sldId="654"/>
        </pc:sldMkLst>
      </pc:sldChg>
      <pc:sldChg chg="add">
        <pc:chgData name="Christian Garvey" userId="78eefb4e-b1d1-4250-b5c9-6710328d4d21" providerId="ADAL" clId="{095DD4E6-ABA4-4EA7-8B13-53E734B659CB}" dt="2024-02-28T11:58:28.799" v="10937"/>
        <pc:sldMkLst>
          <pc:docMk/>
          <pc:sldMk cId="1245560406" sldId="655"/>
        </pc:sldMkLst>
      </pc:sldChg>
      <pc:sldChg chg="add">
        <pc:chgData name="Christian Garvey" userId="78eefb4e-b1d1-4250-b5c9-6710328d4d21" providerId="ADAL" clId="{095DD4E6-ABA4-4EA7-8B13-53E734B659CB}" dt="2024-02-28T11:58:28.799" v="10937"/>
        <pc:sldMkLst>
          <pc:docMk/>
          <pc:sldMk cId="1335404951" sldId="656"/>
        </pc:sldMkLst>
      </pc:sldChg>
      <pc:sldChg chg="add del">
        <pc:chgData name="Christian Garvey" userId="78eefb4e-b1d1-4250-b5c9-6710328d4d21" providerId="ADAL" clId="{095DD4E6-ABA4-4EA7-8B13-53E734B659CB}" dt="2024-02-28T11:58:33.757" v="10938" actId="47"/>
        <pc:sldMkLst>
          <pc:docMk/>
          <pc:sldMk cId="2700200512" sldId="664"/>
        </pc:sldMkLst>
      </pc:sldChg>
      <pc:sldChg chg="add">
        <pc:chgData name="Christian Garvey" userId="78eefb4e-b1d1-4250-b5c9-6710328d4d21" providerId="ADAL" clId="{095DD4E6-ABA4-4EA7-8B13-53E734B659CB}" dt="2024-02-28T11:58:28.799" v="10937"/>
        <pc:sldMkLst>
          <pc:docMk/>
          <pc:sldMk cId="1321139307" sldId="674"/>
        </pc:sldMkLst>
      </pc:sldChg>
      <pc:sldChg chg="addSp delSp modSp add mod">
        <pc:chgData name="Christian Garvey" userId="78eefb4e-b1d1-4250-b5c9-6710328d4d21" providerId="ADAL" clId="{095DD4E6-ABA4-4EA7-8B13-53E734B659CB}" dt="2024-02-28T11:15:23.049" v="6254" actId="20577"/>
        <pc:sldMkLst>
          <pc:docMk/>
          <pc:sldMk cId="2746459314" sldId="717"/>
        </pc:sldMkLst>
        <pc:spChg chg="mod">
          <ac:chgData name="Christian Garvey" userId="78eefb4e-b1d1-4250-b5c9-6710328d4d21" providerId="ADAL" clId="{095DD4E6-ABA4-4EA7-8B13-53E734B659CB}" dt="2024-02-28T11:15:23.049" v="6254" actId="20577"/>
          <ac:spMkLst>
            <pc:docMk/>
            <pc:sldMk cId="2746459314" sldId="717"/>
            <ac:spMk id="6" creationId="{392F05BD-AB89-409A-7CB7-64740D1EE201}"/>
          </ac:spMkLst>
        </pc:spChg>
        <pc:spChg chg="del">
          <ac:chgData name="Christian Garvey" userId="78eefb4e-b1d1-4250-b5c9-6710328d4d21" providerId="ADAL" clId="{095DD4E6-ABA4-4EA7-8B13-53E734B659CB}" dt="2024-02-22T13:57:26.136" v="16"/>
          <ac:spMkLst>
            <pc:docMk/>
            <pc:sldMk cId="2746459314" sldId="717"/>
            <ac:spMk id="7" creationId="{0433DCCD-252F-865D-3F7D-9C524B47846E}"/>
          </ac:spMkLst>
        </pc:spChg>
        <pc:spChg chg="del">
          <ac:chgData name="Christian Garvey" userId="78eefb4e-b1d1-4250-b5c9-6710328d4d21" providerId="ADAL" clId="{095DD4E6-ABA4-4EA7-8B13-53E734B659CB}" dt="2024-02-22T13:57:35.837" v="21" actId="478"/>
          <ac:spMkLst>
            <pc:docMk/>
            <pc:sldMk cId="2746459314" sldId="717"/>
            <ac:spMk id="8" creationId="{2CA5B324-6519-1E68-6130-A17F20A98384}"/>
          </ac:spMkLst>
        </pc:spChg>
        <pc:spChg chg="mod">
          <ac:chgData name="Christian Garvey" userId="78eefb4e-b1d1-4250-b5c9-6710328d4d21" providerId="ADAL" clId="{095DD4E6-ABA4-4EA7-8B13-53E734B659CB}" dt="2024-02-22T13:58:21.062" v="40" actId="1076"/>
          <ac:spMkLst>
            <pc:docMk/>
            <pc:sldMk cId="2746459314" sldId="717"/>
            <ac:spMk id="11" creationId="{3ED55C81-AFA6-E309-BED5-EAE720198329}"/>
          </ac:spMkLst>
        </pc:spChg>
        <pc:spChg chg="mod">
          <ac:chgData name="Christian Garvey" userId="78eefb4e-b1d1-4250-b5c9-6710328d4d21" providerId="ADAL" clId="{095DD4E6-ABA4-4EA7-8B13-53E734B659CB}" dt="2024-02-22T13:57:47.716" v="24" actId="1076"/>
          <ac:spMkLst>
            <pc:docMk/>
            <pc:sldMk cId="2746459314" sldId="717"/>
            <ac:spMk id="12" creationId="{DF87030F-E1D4-251C-7D7B-490E22B7A4BB}"/>
          </ac:spMkLst>
        </pc:spChg>
        <pc:spChg chg="mod">
          <ac:chgData name="Christian Garvey" userId="78eefb4e-b1d1-4250-b5c9-6710328d4d21" providerId="ADAL" clId="{095DD4E6-ABA4-4EA7-8B13-53E734B659CB}" dt="2024-02-22T13:58:34.572" v="51" actId="20577"/>
          <ac:spMkLst>
            <pc:docMk/>
            <pc:sldMk cId="2746459314" sldId="717"/>
            <ac:spMk id="13" creationId="{BD50E5D2-99C6-46DB-B701-E72DA97F8C3A}"/>
          </ac:spMkLst>
        </pc:spChg>
        <pc:spChg chg="mod">
          <ac:chgData name="Christian Garvey" userId="78eefb4e-b1d1-4250-b5c9-6710328d4d21" providerId="ADAL" clId="{095DD4E6-ABA4-4EA7-8B13-53E734B659CB}" dt="2024-02-22T13:58:29.134" v="49" actId="1076"/>
          <ac:spMkLst>
            <pc:docMk/>
            <pc:sldMk cId="2746459314" sldId="717"/>
            <ac:spMk id="14" creationId="{450CA33D-676D-2E93-4754-F72DD7A16377}"/>
          </ac:spMkLst>
        </pc:spChg>
        <pc:graphicFrameChg chg="add del mod">
          <ac:chgData name="Christian Garvey" userId="78eefb4e-b1d1-4250-b5c9-6710328d4d21" providerId="ADAL" clId="{095DD4E6-ABA4-4EA7-8B13-53E734B659CB}" dt="2024-02-22T13:57:05.300" v="6" actId="478"/>
          <ac:graphicFrameMkLst>
            <pc:docMk/>
            <pc:sldMk cId="2746459314" sldId="717"/>
            <ac:graphicFrameMk id="3" creationId="{F4D9329C-FAA0-467E-E291-3FD6798ADBAB}"/>
          </ac:graphicFrameMkLst>
        </pc:graphicFrameChg>
        <pc:picChg chg="del">
          <ac:chgData name="Christian Garvey" userId="78eefb4e-b1d1-4250-b5c9-6710328d4d21" providerId="ADAL" clId="{095DD4E6-ABA4-4EA7-8B13-53E734B659CB}" dt="2024-02-22T13:57:19.373" v="12" actId="478"/>
          <ac:picMkLst>
            <pc:docMk/>
            <pc:sldMk cId="2746459314" sldId="717"/>
            <ac:picMk id="4" creationId="{94296EF5-C296-5597-9B6B-8E7CEDF41F69}"/>
          </ac:picMkLst>
        </pc:picChg>
        <pc:picChg chg="add del mod ord">
          <ac:chgData name="Christian Garvey" userId="78eefb4e-b1d1-4250-b5c9-6710328d4d21" providerId="ADAL" clId="{095DD4E6-ABA4-4EA7-8B13-53E734B659CB}" dt="2024-02-22T13:57:25.240" v="15" actId="21"/>
          <ac:picMkLst>
            <pc:docMk/>
            <pc:sldMk cId="2746459314" sldId="717"/>
            <ac:picMk id="5" creationId="{883A9E33-DADB-3238-8FDE-A8C761EA4B88}"/>
          </ac:picMkLst>
        </pc:picChg>
        <pc:picChg chg="add mod ord">
          <ac:chgData name="Christian Garvey" userId="78eefb4e-b1d1-4250-b5c9-6710328d4d21" providerId="ADAL" clId="{095DD4E6-ABA4-4EA7-8B13-53E734B659CB}" dt="2024-02-22T13:57:42.644" v="23" actId="14100"/>
          <ac:picMkLst>
            <pc:docMk/>
            <pc:sldMk cId="2746459314" sldId="717"/>
            <ac:picMk id="9" creationId="{14737011-8BC9-7BE8-EFE2-6A37BC85961F}"/>
          </ac:picMkLst>
        </pc:picChg>
      </pc:sldChg>
      <pc:sldChg chg="addSp delSp modSp add mod">
        <pc:chgData name="Christian Garvey" userId="78eefb4e-b1d1-4250-b5c9-6710328d4d21" providerId="ADAL" clId="{095DD4E6-ABA4-4EA7-8B13-53E734B659CB}" dt="2024-02-28T11:15:38.912" v="6258" actId="20577"/>
        <pc:sldMkLst>
          <pc:docMk/>
          <pc:sldMk cId="1635181383" sldId="722"/>
        </pc:sldMkLst>
        <pc:spChg chg="del">
          <ac:chgData name="Christian Garvey" userId="78eefb4e-b1d1-4250-b5c9-6710328d4d21" providerId="ADAL" clId="{095DD4E6-ABA4-4EA7-8B13-53E734B659CB}" dt="2024-02-22T13:56:04.366" v="1" actId="478"/>
          <ac:spMkLst>
            <pc:docMk/>
            <pc:sldMk cId="1635181383" sldId="722"/>
            <ac:spMk id="2" creationId="{E8F2A0E6-1781-721D-23C9-D96A308CB001}"/>
          </ac:spMkLst>
        </pc:spChg>
        <pc:spChg chg="add del mod">
          <ac:chgData name="Christian Garvey" userId="78eefb4e-b1d1-4250-b5c9-6710328d4d21" providerId="ADAL" clId="{095DD4E6-ABA4-4EA7-8B13-53E734B659CB}" dt="2024-02-22T13:56:17.068" v="3" actId="478"/>
          <ac:spMkLst>
            <pc:docMk/>
            <pc:sldMk cId="1635181383" sldId="722"/>
            <ac:spMk id="3" creationId="{CD6D1181-E619-D6C7-DC04-34666F591469}"/>
          </ac:spMkLst>
        </pc:spChg>
        <pc:spChg chg="mod">
          <ac:chgData name="Christian Garvey" userId="78eefb4e-b1d1-4250-b5c9-6710328d4d21" providerId="ADAL" clId="{095DD4E6-ABA4-4EA7-8B13-53E734B659CB}" dt="2024-02-28T11:15:38.912" v="6258" actId="20577"/>
          <ac:spMkLst>
            <pc:docMk/>
            <pc:sldMk cId="1635181383" sldId="722"/>
            <ac:spMk id="4" creationId="{1B9F5B90-8340-4859-0D5D-0DE27FC967A0}"/>
          </ac:spMkLst>
        </pc:spChg>
        <pc:spChg chg="mod">
          <ac:chgData name="Christian Garvey" userId="78eefb4e-b1d1-4250-b5c9-6710328d4d21" providerId="ADAL" clId="{095DD4E6-ABA4-4EA7-8B13-53E734B659CB}" dt="2024-02-22T14:01:48.302" v="287" actId="20577"/>
          <ac:spMkLst>
            <pc:docMk/>
            <pc:sldMk cId="1635181383" sldId="722"/>
            <ac:spMk id="8" creationId="{DACE3095-CAA6-A416-DFEF-323D1E10BCF2}"/>
          </ac:spMkLst>
        </pc:spChg>
      </pc:sldChg>
      <pc:sldChg chg="modSp add mod">
        <pc:chgData name="Christian Garvey" userId="78eefb4e-b1d1-4250-b5c9-6710328d4d21" providerId="ADAL" clId="{095DD4E6-ABA4-4EA7-8B13-53E734B659CB}" dt="2024-02-22T14:08:12.716" v="680" actId="20577"/>
        <pc:sldMkLst>
          <pc:docMk/>
          <pc:sldMk cId="652598274" sldId="723"/>
        </pc:sldMkLst>
        <pc:spChg chg="mod">
          <ac:chgData name="Christian Garvey" userId="78eefb4e-b1d1-4250-b5c9-6710328d4d21" providerId="ADAL" clId="{095DD4E6-ABA4-4EA7-8B13-53E734B659CB}" dt="2024-02-22T14:08:12.716" v="680" actId="20577"/>
          <ac:spMkLst>
            <pc:docMk/>
            <pc:sldMk cId="652598274" sldId="723"/>
            <ac:spMk id="43" creationId="{9FD7044A-9A4A-EE8D-78B1-778F4A63FDB0}"/>
          </ac:spMkLst>
        </pc:spChg>
        <pc:spChg chg="mod">
          <ac:chgData name="Christian Garvey" userId="78eefb4e-b1d1-4250-b5c9-6710328d4d21" providerId="ADAL" clId="{095DD4E6-ABA4-4EA7-8B13-53E734B659CB}" dt="2024-02-22T14:01:27.628" v="285" actId="20577"/>
          <ac:spMkLst>
            <pc:docMk/>
            <pc:sldMk cId="652598274" sldId="723"/>
            <ac:spMk id="44" creationId="{29A8054A-CFD4-70B6-B583-B44296D24CBD}"/>
          </ac:spMkLst>
        </pc:spChg>
        <pc:spChg chg="mod">
          <ac:chgData name="Christian Garvey" userId="78eefb4e-b1d1-4250-b5c9-6710328d4d21" providerId="ADAL" clId="{095DD4E6-ABA4-4EA7-8B13-53E734B659CB}" dt="2024-02-22T14:07:36.575" v="652" actId="20577"/>
          <ac:spMkLst>
            <pc:docMk/>
            <pc:sldMk cId="652598274" sldId="723"/>
            <ac:spMk id="45" creationId="{B035EE3E-E983-97E0-24D9-DB52BAFBC42F}"/>
          </ac:spMkLst>
        </pc:spChg>
        <pc:picChg chg="mod">
          <ac:chgData name="Christian Garvey" userId="78eefb4e-b1d1-4250-b5c9-6710328d4d21" providerId="ADAL" clId="{095DD4E6-ABA4-4EA7-8B13-53E734B659CB}" dt="2024-02-22T14:01:12.387" v="266" actId="14100"/>
          <ac:picMkLst>
            <pc:docMk/>
            <pc:sldMk cId="652598274" sldId="723"/>
            <ac:picMk id="37" creationId="{FC9959D5-BAE9-292F-6A98-0693E2D0AA7C}"/>
          </ac:picMkLst>
        </pc:picChg>
      </pc:sldChg>
      <pc:sldChg chg="addSp delSp modSp add mod">
        <pc:chgData name="Christian Garvey" userId="78eefb4e-b1d1-4250-b5c9-6710328d4d21" providerId="ADAL" clId="{095DD4E6-ABA4-4EA7-8B13-53E734B659CB}" dt="2024-02-22T14:09:02.988" v="684" actId="6549"/>
        <pc:sldMkLst>
          <pc:docMk/>
          <pc:sldMk cId="2993008874" sldId="724"/>
        </pc:sldMkLst>
        <pc:spChg chg="add mod ord">
          <ac:chgData name="Christian Garvey" userId="78eefb4e-b1d1-4250-b5c9-6710328d4d21" providerId="ADAL" clId="{095DD4E6-ABA4-4EA7-8B13-53E734B659CB}" dt="2024-02-22T14:09:02.988" v="684" actId="6549"/>
          <ac:spMkLst>
            <pc:docMk/>
            <pc:sldMk cId="2993008874" sldId="724"/>
            <ac:spMk id="2" creationId="{BBD384F0-E33E-79D6-B8AE-5A4CAD87EFB0}"/>
          </ac:spMkLst>
        </pc:spChg>
        <pc:spChg chg="del">
          <ac:chgData name="Christian Garvey" userId="78eefb4e-b1d1-4250-b5c9-6710328d4d21" providerId="ADAL" clId="{095DD4E6-ABA4-4EA7-8B13-53E734B659CB}" dt="2024-02-22T14:08:58.812" v="683" actId="478"/>
          <ac:spMkLst>
            <pc:docMk/>
            <pc:sldMk cId="2993008874" sldId="724"/>
            <ac:spMk id="44" creationId="{29A8054A-CFD4-70B6-B583-B44296D24CBD}"/>
          </ac:spMkLst>
        </pc:spChg>
      </pc:sldChg>
      <pc:sldChg chg="new">
        <pc:chgData name="Christian Garvey" userId="78eefb4e-b1d1-4250-b5c9-6710328d4d21" providerId="ADAL" clId="{095DD4E6-ABA4-4EA7-8B13-53E734B659CB}" dt="2024-02-23T16:16:46.505" v="743" actId="680"/>
        <pc:sldMkLst>
          <pc:docMk/>
          <pc:sldMk cId="3121670868" sldId="725"/>
        </pc:sldMkLst>
      </pc:sldChg>
      <pc:sldChg chg="modSp del mod">
        <pc:chgData name="Christian Garvey" userId="78eefb4e-b1d1-4250-b5c9-6710328d4d21" providerId="ADAL" clId="{095DD4E6-ABA4-4EA7-8B13-53E734B659CB}" dt="2024-02-28T10:42:58.157" v="4067" actId="47"/>
        <pc:sldMkLst>
          <pc:docMk/>
          <pc:sldMk cId="3291106716" sldId="725"/>
        </pc:sldMkLst>
        <pc:spChg chg="mod">
          <ac:chgData name="Christian Garvey" userId="78eefb4e-b1d1-4250-b5c9-6710328d4d21" providerId="ADAL" clId="{095DD4E6-ABA4-4EA7-8B13-53E734B659CB}" dt="2024-02-23T16:45:45.772" v="1247"/>
          <ac:spMkLst>
            <pc:docMk/>
            <pc:sldMk cId="3291106716" sldId="725"/>
            <ac:spMk id="4" creationId="{76B1ED32-D8E9-47D4-BD01-73A0FB97F796}"/>
          </ac:spMkLst>
        </pc:spChg>
      </pc:sldChg>
      <pc:sldChg chg="addSp delSp modSp del mod ord addCm">
        <pc:chgData name="Christian Garvey" userId="78eefb4e-b1d1-4250-b5c9-6710328d4d21" providerId="ADAL" clId="{095DD4E6-ABA4-4EA7-8B13-53E734B659CB}" dt="2024-02-28T11:14:01.824" v="6192" actId="47"/>
        <pc:sldMkLst>
          <pc:docMk/>
          <pc:sldMk cId="3121670868" sldId="726"/>
        </pc:sldMkLst>
        <pc:spChg chg="mod">
          <ac:chgData name="Christian Garvey" userId="78eefb4e-b1d1-4250-b5c9-6710328d4d21" providerId="ADAL" clId="{095DD4E6-ABA4-4EA7-8B13-53E734B659CB}" dt="2024-02-26T11:18:25.752" v="1248" actId="13926"/>
          <ac:spMkLst>
            <pc:docMk/>
            <pc:sldMk cId="3121670868" sldId="726"/>
            <ac:spMk id="2" creationId="{EA7AB82D-F405-B495-781F-86593E9B331F}"/>
          </ac:spMkLst>
        </pc:spChg>
        <pc:spChg chg="del">
          <ac:chgData name="Christian Garvey" userId="78eefb4e-b1d1-4250-b5c9-6710328d4d21" providerId="ADAL" clId="{095DD4E6-ABA4-4EA7-8B13-53E734B659CB}" dt="2024-02-23T16:16:57.043" v="769" actId="22"/>
          <ac:spMkLst>
            <pc:docMk/>
            <pc:sldMk cId="3121670868" sldId="726"/>
            <ac:spMk id="4" creationId="{756AD019-F402-1C9D-C4F2-44FE7F8C630F}"/>
          </ac:spMkLst>
        </pc:spChg>
        <pc:spChg chg="add mod">
          <ac:chgData name="Christian Garvey" userId="78eefb4e-b1d1-4250-b5c9-6710328d4d21" providerId="ADAL" clId="{095DD4E6-ABA4-4EA7-8B13-53E734B659CB}" dt="2024-02-23T16:40:59.634" v="1074" actId="20577"/>
          <ac:spMkLst>
            <pc:docMk/>
            <pc:sldMk cId="3121670868" sldId="726"/>
            <ac:spMk id="7" creationId="{DEFC5623-5EF3-A363-9F9C-2773717E655A}"/>
          </ac:spMkLst>
        </pc:spChg>
        <pc:spChg chg="add mod">
          <ac:chgData name="Christian Garvey" userId="78eefb4e-b1d1-4250-b5c9-6710328d4d21" providerId="ADAL" clId="{095DD4E6-ABA4-4EA7-8B13-53E734B659CB}" dt="2024-02-23T16:41:20.491" v="1116" actId="20577"/>
          <ac:spMkLst>
            <pc:docMk/>
            <pc:sldMk cId="3121670868" sldId="726"/>
            <ac:spMk id="10" creationId="{21283227-1105-D2B3-9193-5EB5BB0AA60A}"/>
          </ac:spMkLst>
        </pc:spChg>
        <pc:spChg chg="add mod">
          <ac:chgData name="Christian Garvey" userId="78eefb4e-b1d1-4250-b5c9-6710328d4d21" providerId="ADAL" clId="{095DD4E6-ABA4-4EA7-8B13-53E734B659CB}" dt="2024-02-23T16:42:56.770" v="1235" actId="1076"/>
          <ac:spMkLst>
            <pc:docMk/>
            <pc:sldMk cId="3121670868" sldId="726"/>
            <ac:spMk id="11" creationId="{DDFDAD83-9D8D-5BF7-427B-7405722C3FA2}"/>
          </ac:spMkLst>
        </pc:spChg>
        <pc:picChg chg="add mod ord">
          <ac:chgData name="Christian Garvey" userId="78eefb4e-b1d1-4250-b5c9-6710328d4d21" providerId="ADAL" clId="{095DD4E6-ABA4-4EA7-8B13-53E734B659CB}" dt="2024-02-23T16:17:18.611" v="794" actId="1076"/>
          <ac:picMkLst>
            <pc:docMk/>
            <pc:sldMk cId="3121670868" sldId="726"/>
            <ac:picMk id="6" creationId="{8E80C98B-432E-A8FA-4670-688679E3036A}"/>
          </ac:picMkLst>
        </pc:picChg>
        <pc:picChg chg="add mod">
          <ac:chgData name="Christian Garvey" userId="78eefb4e-b1d1-4250-b5c9-6710328d4d21" providerId="ADAL" clId="{095DD4E6-ABA4-4EA7-8B13-53E734B659CB}" dt="2024-02-23T16:42:52.026" v="1232" actId="1076"/>
          <ac:picMkLst>
            <pc:docMk/>
            <pc:sldMk cId="3121670868" sldId="726"/>
            <ac:picMk id="15" creationId="{8A7E6FFF-A7FE-C0B2-1DB4-6867AC876E75}"/>
          </ac:picMkLst>
        </pc:picChg>
        <pc:cxnChg chg="add mod">
          <ac:chgData name="Christian Garvey" userId="78eefb4e-b1d1-4250-b5c9-6710328d4d21" providerId="ADAL" clId="{095DD4E6-ABA4-4EA7-8B13-53E734B659CB}" dt="2024-02-23T16:40:19.581" v="1038" actId="1582"/>
          <ac:cxnSpMkLst>
            <pc:docMk/>
            <pc:sldMk cId="3121670868" sldId="726"/>
            <ac:cxnSpMk id="9" creationId="{400F2F84-8415-F87D-2B41-C1BAFFC6FE06}"/>
          </ac:cxnSpMkLst>
        </pc:cxnChg>
        <pc:cxnChg chg="add mod">
          <ac:chgData name="Christian Garvey" userId="78eefb4e-b1d1-4250-b5c9-6710328d4d21" providerId="ADAL" clId="{095DD4E6-ABA4-4EA7-8B13-53E734B659CB}" dt="2024-02-23T16:41:59.337" v="1121" actId="14100"/>
          <ac:cxnSpMkLst>
            <pc:docMk/>
            <pc:sldMk cId="3121670868" sldId="726"/>
            <ac:cxnSpMk id="12" creationId="{B75F000D-59F1-8C73-5619-4B8191C02842}"/>
          </ac:cxnSpMkLst>
        </pc:cxnChg>
        <pc:extLst>
          <p:ext xmlns:p="http://schemas.openxmlformats.org/presentationml/2006/main" uri="{D6D511B9-2390-475A-947B-AFAB55BFBCF1}">
            <pc226:cmChg xmlns:pc226="http://schemas.microsoft.com/office/powerpoint/2022/06/main/command" chg="add">
              <pc226:chgData name="Christian Garvey" userId="78eefb4e-b1d1-4250-b5c9-6710328d4d21" providerId="ADAL" clId="{095DD4E6-ABA4-4EA7-8B13-53E734B659CB}" dt="2024-02-26T11:35:28.021" v="1317"/>
              <pc2:cmMkLst xmlns:pc2="http://schemas.microsoft.com/office/powerpoint/2019/9/main/command">
                <pc:docMk/>
                <pc:sldMk cId="3121670868" sldId="726"/>
                <pc2:cmMk id="{5786A97B-1AD6-4F3C-9961-949EB9303A72}"/>
              </pc2:cmMkLst>
            </pc226:cmChg>
          </p:ext>
        </pc:extLst>
      </pc:sldChg>
      <pc:sldChg chg="addSp delSp modSp new del mod addCm">
        <pc:chgData name="Christian Garvey" userId="78eefb4e-b1d1-4250-b5c9-6710328d4d21" providerId="ADAL" clId="{095DD4E6-ABA4-4EA7-8B13-53E734B659CB}" dt="2024-02-28T10:27:12.204" v="3788" actId="47"/>
        <pc:sldMkLst>
          <pc:docMk/>
          <pc:sldMk cId="1903622114" sldId="728"/>
        </pc:sldMkLst>
        <pc:spChg chg="mod">
          <ac:chgData name="Christian Garvey" userId="78eefb4e-b1d1-4250-b5c9-6710328d4d21" providerId="ADAL" clId="{095DD4E6-ABA4-4EA7-8B13-53E734B659CB}" dt="2024-02-26T11:43:22.126" v="1971" actId="13926"/>
          <ac:spMkLst>
            <pc:docMk/>
            <pc:sldMk cId="1903622114" sldId="728"/>
            <ac:spMk id="2" creationId="{2D959A01-97AE-CA00-55D2-31C8BB283780}"/>
          </ac:spMkLst>
        </pc:spChg>
        <pc:spChg chg="del">
          <ac:chgData name="Christian Garvey" userId="78eefb4e-b1d1-4250-b5c9-6710328d4d21" providerId="ADAL" clId="{095DD4E6-ABA4-4EA7-8B13-53E734B659CB}" dt="2024-02-26T11:51:44.516" v="2509" actId="478"/>
          <ac:spMkLst>
            <pc:docMk/>
            <pc:sldMk cId="1903622114" sldId="728"/>
            <ac:spMk id="3" creationId="{0B48D421-C87A-ED24-9CEF-4D11E1BE9D42}"/>
          </ac:spMkLst>
        </pc:spChg>
        <pc:spChg chg="add mod">
          <ac:chgData name="Christian Garvey" userId="78eefb4e-b1d1-4250-b5c9-6710328d4d21" providerId="ADAL" clId="{095DD4E6-ABA4-4EA7-8B13-53E734B659CB}" dt="2024-02-27T13:55:09.543" v="2667" actId="404"/>
          <ac:spMkLst>
            <pc:docMk/>
            <pc:sldMk cId="1903622114" sldId="728"/>
            <ac:spMk id="3" creationId="{6FB82C38-8BF6-C822-DF10-6251D16616A6}"/>
          </ac:spMkLst>
        </pc:spChg>
        <pc:spChg chg="del">
          <ac:chgData name="Christian Garvey" userId="78eefb4e-b1d1-4250-b5c9-6710328d4d21" providerId="ADAL" clId="{095DD4E6-ABA4-4EA7-8B13-53E734B659CB}" dt="2024-02-26T11:40:45.788" v="1744"/>
          <ac:spMkLst>
            <pc:docMk/>
            <pc:sldMk cId="1903622114" sldId="728"/>
            <ac:spMk id="4" creationId="{2EC8633C-BD84-F97E-69B6-94878F88DA10}"/>
          </ac:spMkLst>
        </pc:spChg>
        <pc:spChg chg="add mod">
          <ac:chgData name="Christian Garvey" userId="78eefb4e-b1d1-4250-b5c9-6710328d4d21" providerId="ADAL" clId="{095DD4E6-ABA4-4EA7-8B13-53E734B659CB}" dt="2024-02-26T11:43:12.570" v="1969" actId="404"/>
          <ac:spMkLst>
            <pc:docMk/>
            <pc:sldMk cId="1903622114" sldId="728"/>
            <ac:spMk id="6" creationId="{30B093A8-B528-43CF-3CA3-1205AC44259A}"/>
          </ac:spMkLst>
        </pc:spChg>
        <pc:spChg chg="add mod">
          <ac:chgData name="Christian Garvey" userId="78eefb4e-b1d1-4250-b5c9-6710328d4d21" providerId="ADAL" clId="{095DD4E6-ABA4-4EA7-8B13-53E734B659CB}" dt="2024-02-27T17:07:23.060" v="2701" actId="20577"/>
          <ac:spMkLst>
            <pc:docMk/>
            <pc:sldMk cId="1903622114" sldId="728"/>
            <ac:spMk id="11" creationId="{AF7B9B4B-136D-0C31-BD27-550F6CF271F0}"/>
          </ac:spMkLst>
        </pc:spChg>
        <pc:spChg chg="add mod">
          <ac:chgData name="Christian Garvey" userId="78eefb4e-b1d1-4250-b5c9-6710328d4d21" providerId="ADAL" clId="{095DD4E6-ABA4-4EA7-8B13-53E734B659CB}" dt="2024-02-26T11:50:34.470" v="2438" actId="164"/>
          <ac:spMkLst>
            <pc:docMk/>
            <pc:sldMk cId="1903622114" sldId="728"/>
            <ac:spMk id="13" creationId="{07507A21-DF13-1586-9CD2-58E582C2FA12}"/>
          </ac:spMkLst>
        </pc:spChg>
        <pc:spChg chg="add mod">
          <ac:chgData name="Christian Garvey" userId="78eefb4e-b1d1-4250-b5c9-6710328d4d21" providerId="ADAL" clId="{095DD4E6-ABA4-4EA7-8B13-53E734B659CB}" dt="2024-02-26T11:52:00.307" v="2534" actId="20577"/>
          <ac:spMkLst>
            <pc:docMk/>
            <pc:sldMk cId="1903622114" sldId="728"/>
            <ac:spMk id="18" creationId="{1CC453EA-B182-EE3D-7B48-FC84E9D5225D}"/>
          </ac:spMkLst>
        </pc:spChg>
        <pc:grpChg chg="add mod">
          <ac:chgData name="Christian Garvey" userId="78eefb4e-b1d1-4250-b5c9-6710328d4d21" providerId="ADAL" clId="{095DD4E6-ABA4-4EA7-8B13-53E734B659CB}" dt="2024-02-26T11:50:34.470" v="2438" actId="164"/>
          <ac:grpSpMkLst>
            <pc:docMk/>
            <pc:sldMk cId="1903622114" sldId="728"/>
            <ac:grpSpMk id="14" creationId="{E5DC05D6-6DD6-62BD-53B6-FADEC69F55F9}"/>
          </ac:grpSpMkLst>
        </pc:grpChg>
        <pc:picChg chg="add mod">
          <ac:chgData name="Christian Garvey" userId="78eefb4e-b1d1-4250-b5c9-6710328d4d21" providerId="ADAL" clId="{095DD4E6-ABA4-4EA7-8B13-53E734B659CB}" dt="2024-02-26T11:49:54.379" v="2362" actId="1076"/>
          <ac:picMkLst>
            <pc:docMk/>
            <pc:sldMk cId="1903622114" sldId="728"/>
            <ac:picMk id="5" creationId="{BB8DA1F2-F290-AF76-2DA4-F5C7BE2489C5}"/>
          </ac:picMkLst>
        </pc:picChg>
        <pc:cxnChg chg="add mod">
          <ac:chgData name="Christian Garvey" userId="78eefb4e-b1d1-4250-b5c9-6710328d4d21" providerId="ADAL" clId="{095DD4E6-ABA4-4EA7-8B13-53E734B659CB}" dt="2024-02-26T11:49:57.123" v="2363" actId="14100"/>
          <ac:cxnSpMkLst>
            <pc:docMk/>
            <pc:sldMk cId="1903622114" sldId="728"/>
            <ac:cxnSpMk id="8" creationId="{F2F08E67-4F19-FC73-EFE4-ECBC8CD286AA}"/>
          </ac:cxnSpMkLst>
        </pc:cxnChg>
        <pc:cxnChg chg="add mod">
          <ac:chgData name="Christian Garvey" userId="78eefb4e-b1d1-4250-b5c9-6710328d4d21" providerId="ADAL" clId="{095DD4E6-ABA4-4EA7-8B13-53E734B659CB}" dt="2024-02-26T11:50:43.276" v="2441" actId="14100"/>
          <ac:cxnSpMkLst>
            <pc:docMk/>
            <pc:sldMk cId="1903622114" sldId="728"/>
            <ac:cxnSpMk id="15" creationId="{754E2720-441A-55BB-FA3A-F7D31D48D968}"/>
          </ac:cxnSpMkLst>
        </pc:cxnChg>
        <pc:cxnChg chg="add mod">
          <ac:chgData name="Christian Garvey" userId="78eefb4e-b1d1-4250-b5c9-6710328d4d21" providerId="ADAL" clId="{095DD4E6-ABA4-4EA7-8B13-53E734B659CB}" dt="2024-02-26T11:51:52.667" v="2513" actId="14100"/>
          <ac:cxnSpMkLst>
            <pc:docMk/>
            <pc:sldMk cId="1903622114" sldId="728"/>
            <ac:cxnSpMk id="19" creationId="{0C2B3DE8-B390-871E-1E33-4811B286ED66}"/>
          </ac:cxnSpMkLst>
        </pc:cxnChg>
        <pc:extLst>
          <p:ext xmlns:p="http://schemas.openxmlformats.org/presentationml/2006/main" uri="{D6D511B9-2390-475A-947B-AFAB55BFBCF1}">
            <pc226:cmChg xmlns:pc226="http://schemas.microsoft.com/office/powerpoint/2022/06/main/command" chg="add">
              <pc226:chgData name="Christian Garvey" userId="78eefb4e-b1d1-4250-b5c9-6710328d4d21" providerId="ADAL" clId="{095DD4E6-ABA4-4EA7-8B13-53E734B659CB}" dt="2024-02-26T11:53:25.575" v="2536"/>
              <pc2:cmMkLst xmlns:pc2="http://schemas.microsoft.com/office/powerpoint/2019/9/main/command">
                <pc:docMk/>
                <pc:sldMk cId="1903622114" sldId="728"/>
                <pc2:cmMk id="{D9E5AE97-D850-4005-A483-CAF287B67A78}"/>
              </pc2:cmMkLst>
            </pc226:cmChg>
          </p:ext>
        </pc:extLst>
      </pc:sldChg>
      <pc:sldChg chg="addSp delSp modSp mod">
        <pc:chgData name="Christian Garvey" userId="78eefb4e-b1d1-4250-b5c9-6710328d4d21" providerId="ADAL" clId="{095DD4E6-ABA4-4EA7-8B13-53E734B659CB}" dt="2024-02-28T12:23:30.632" v="12292" actId="1076"/>
        <pc:sldMkLst>
          <pc:docMk/>
          <pc:sldMk cId="3555204378" sldId="729"/>
        </pc:sldMkLst>
        <pc:spChg chg="add del">
          <ac:chgData name="Christian Garvey" userId="78eefb4e-b1d1-4250-b5c9-6710328d4d21" providerId="ADAL" clId="{095DD4E6-ABA4-4EA7-8B13-53E734B659CB}" dt="2024-02-28T12:23:12.749" v="12283" actId="478"/>
          <ac:spMkLst>
            <pc:docMk/>
            <pc:sldMk cId="3555204378" sldId="729"/>
            <ac:spMk id="2" creationId="{F4BCFA57-FC35-8184-4705-4916FFBE6F11}"/>
          </ac:spMkLst>
        </pc:spChg>
        <pc:spChg chg="mod">
          <ac:chgData name="Christian Garvey" userId="78eefb4e-b1d1-4250-b5c9-6710328d4d21" providerId="ADAL" clId="{095DD4E6-ABA4-4EA7-8B13-53E734B659CB}" dt="2024-02-28T12:23:25.720" v="12289" actId="1076"/>
          <ac:spMkLst>
            <pc:docMk/>
            <pc:sldMk cId="3555204378" sldId="729"/>
            <ac:spMk id="7" creationId="{A4B6B3D1-8AE7-69A8-6BA5-EC186FF1C150}"/>
          </ac:spMkLst>
        </pc:spChg>
        <pc:spChg chg="mod">
          <ac:chgData name="Christian Garvey" userId="78eefb4e-b1d1-4250-b5c9-6710328d4d21" providerId="ADAL" clId="{095DD4E6-ABA4-4EA7-8B13-53E734B659CB}" dt="2024-02-28T10:41:07.564" v="4065" actId="1076"/>
          <ac:spMkLst>
            <pc:docMk/>
            <pc:sldMk cId="3555204378" sldId="729"/>
            <ac:spMk id="8" creationId="{8AA9FAD0-7A9E-0AE1-E9EB-CCD5B1258F55}"/>
          </ac:spMkLst>
        </pc:spChg>
        <pc:spChg chg="del ord">
          <ac:chgData name="Christian Garvey" userId="78eefb4e-b1d1-4250-b5c9-6710328d4d21" providerId="ADAL" clId="{095DD4E6-ABA4-4EA7-8B13-53E734B659CB}" dt="2024-02-28T12:23:14.125" v="12284" actId="478"/>
          <ac:spMkLst>
            <pc:docMk/>
            <pc:sldMk cId="3555204378" sldId="729"/>
            <ac:spMk id="9" creationId="{54B6767E-D79B-9691-C850-26E77DD75143}"/>
          </ac:spMkLst>
        </pc:spChg>
        <pc:spChg chg="mod">
          <ac:chgData name="Christian Garvey" userId="78eefb4e-b1d1-4250-b5c9-6710328d4d21" providerId="ADAL" clId="{095DD4E6-ABA4-4EA7-8B13-53E734B659CB}" dt="2024-02-28T10:39:30.491" v="3986" actId="115"/>
          <ac:spMkLst>
            <pc:docMk/>
            <pc:sldMk cId="3555204378" sldId="729"/>
            <ac:spMk id="12" creationId="{61A4CD1D-0513-35FA-BEEB-3AA62EDF426F}"/>
          </ac:spMkLst>
        </pc:spChg>
        <pc:spChg chg="mod">
          <ac:chgData name="Christian Garvey" userId="78eefb4e-b1d1-4250-b5c9-6710328d4d21" providerId="ADAL" clId="{095DD4E6-ABA4-4EA7-8B13-53E734B659CB}" dt="2024-02-28T10:39:51.272" v="3988" actId="20577"/>
          <ac:spMkLst>
            <pc:docMk/>
            <pc:sldMk cId="3555204378" sldId="729"/>
            <ac:spMk id="13" creationId="{35183B99-AF0D-578F-BFCD-62F2532A1A74}"/>
          </ac:spMkLst>
        </pc:spChg>
        <pc:spChg chg="add mod">
          <ac:chgData name="Christian Garvey" userId="78eefb4e-b1d1-4250-b5c9-6710328d4d21" providerId="ADAL" clId="{095DD4E6-ABA4-4EA7-8B13-53E734B659CB}" dt="2024-02-28T12:23:20.907" v="12288" actId="404"/>
          <ac:spMkLst>
            <pc:docMk/>
            <pc:sldMk cId="3555204378" sldId="729"/>
            <ac:spMk id="17" creationId="{2CE83D35-D893-328A-8611-842F7E0AB012}"/>
          </ac:spMkLst>
        </pc:spChg>
        <pc:spChg chg="add del mod">
          <ac:chgData name="Christian Garvey" userId="78eefb4e-b1d1-4250-b5c9-6710328d4d21" providerId="ADAL" clId="{095DD4E6-ABA4-4EA7-8B13-53E734B659CB}" dt="2024-02-28T12:23:12.749" v="12283" actId="478"/>
          <ac:spMkLst>
            <pc:docMk/>
            <pc:sldMk cId="3555204378" sldId="729"/>
            <ac:spMk id="19" creationId="{A5A80149-DB52-A87B-F932-14466AABE379}"/>
          </ac:spMkLst>
        </pc:spChg>
        <pc:picChg chg="add del mod">
          <ac:chgData name="Christian Garvey" userId="78eefb4e-b1d1-4250-b5c9-6710328d4d21" providerId="ADAL" clId="{095DD4E6-ABA4-4EA7-8B13-53E734B659CB}" dt="2024-02-28T12:16:31.025" v="12129" actId="22"/>
          <ac:picMkLst>
            <pc:docMk/>
            <pc:sldMk cId="3555204378" sldId="729"/>
            <ac:picMk id="4" creationId="{A92C8D19-643C-B257-1396-A847516C6204}"/>
          </ac:picMkLst>
        </pc:picChg>
        <pc:picChg chg="add mod ord">
          <ac:chgData name="Christian Garvey" userId="78eefb4e-b1d1-4250-b5c9-6710328d4d21" providerId="ADAL" clId="{095DD4E6-ABA4-4EA7-8B13-53E734B659CB}" dt="2024-02-28T12:16:43.121" v="12135" actId="167"/>
          <ac:picMkLst>
            <pc:docMk/>
            <pc:sldMk cId="3555204378" sldId="729"/>
            <ac:picMk id="6" creationId="{5B1425F8-5DAA-CCD2-AF11-592BC65BB709}"/>
          </ac:picMkLst>
        </pc:picChg>
        <pc:picChg chg="add del">
          <ac:chgData name="Christian Garvey" userId="78eefb4e-b1d1-4250-b5c9-6710328d4d21" providerId="ADAL" clId="{095DD4E6-ABA4-4EA7-8B13-53E734B659CB}" dt="2024-02-28T12:16:44.585" v="12136" actId="478"/>
          <ac:picMkLst>
            <pc:docMk/>
            <pc:sldMk cId="3555204378" sldId="729"/>
            <ac:picMk id="10" creationId="{9CB34544-A2CE-33F2-7968-46018425D58E}"/>
          </ac:picMkLst>
        </pc:picChg>
        <pc:cxnChg chg="add mod">
          <ac:chgData name="Christian Garvey" userId="78eefb4e-b1d1-4250-b5c9-6710328d4d21" providerId="ADAL" clId="{095DD4E6-ABA4-4EA7-8B13-53E734B659CB}" dt="2024-02-28T12:23:30.632" v="12292" actId="1076"/>
          <ac:cxnSpMkLst>
            <pc:docMk/>
            <pc:sldMk cId="3555204378" sldId="729"/>
            <ac:cxnSpMk id="21" creationId="{1165D133-3791-51E4-5E5E-FA7B9B387AA4}"/>
          </ac:cxnSpMkLst>
        </pc:cxnChg>
      </pc:sldChg>
      <pc:sldChg chg="new del">
        <pc:chgData name="Christian Garvey" userId="78eefb4e-b1d1-4250-b5c9-6710328d4d21" providerId="ADAL" clId="{095DD4E6-ABA4-4EA7-8B13-53E734B659CB}" dt="2024-02-28T11:59:21.161" v="10941" actId="47"/>
        <pc:sldMkLst>
          <pc:docMk/>
          <pc:sldMk cId="1362180829" sldId="730"/>
        </pc:sldMkLst>
      </pc:sldChg>
      <pc:sldChg chg="add">
        <pc:chgData name="Christian Garvey" userId="78eefb4e-b1d1-4250-b5c9-6710328d4d21" providerId="ADAL" clId="{095DD4E6-ABA4-4EA7-8B13-53E734B659CB}" dt="2024-02-28T11:58:28.799" v="10937"/>
        <pc:sldMkLst>
          <pc:docMk/>
          <pc:sldMk cId="2431710333" sldId="748"/>
        </pc:sldMkLst>
      </pc:sldChg>
      <pc:sldChg chg="add">
        <pc:chgData name="Christian Garvey" userId="78eefb4e-b1d1-4250-b5c9-6710328d4d21" providerId="ADAL" clId="{095DD4E6-ABA4-4EA7-8B13-53E734B659CB}" dt="2024-02-28T11:58:28.799" v="10937"/>
        <pc:sldMkLst>
          <pc:docMk/>
          <pc:sldMk cId="1303840139" sldId="766"/>
        </pc:sldMkLst>
      </pc:sldChg>
      <pc:sldChg chg="add">
        <pc:chgData name="Christian Garvey" userId="78eefb4e-b1d1-4250-b5c9-6710328d4d21" providerId="ADAL" clId="{095DD4E6-ABA4-4EA7-8B13-53E734B659CB}" dt="2024-02-28T11:58:28.799" v="10937"/>
        <pc:sldMkLst>
          <pc:docMk/>
          <pc:sldMk cId="30759121" sldId="767"/>
        </pc:sldMkLst>
      </pc:sldChg>
      <pc:sldChg chg="add">
        <pc:chgData name="Christian Garvey" userId="78eefb4e-b1d1-4250-b5c9-6710328d4d21" providerId="ADAL" clId="{095DD4E6-ABA4-4EA7-8B13-53E734B659CB}" dt="2024-02-28T11:59:11.974" v="10939"/>
        <pc:sldMkLst>
          <pc:docMk/>
          <pc:sldMk cId="4189177050" sldId="775"/>
        </pc:sldMkLst>
      </pc:sldChg>
      <pc:sldChg chg="modSp add mod">
        <pc:chgData name="Christian Garvey" userId="78eefb4e-b1d1-4250-b5c9-6710328d4d21" providerId="ADAL" clId="{095DD4E6-ABA4-4EA7-8B13-53E734B659CB}" dt="2024-02-28T12:00:23.270" v="11074" actId="6549"/>
        <pc:sldMkLst>
          <pc:docMk/>
          <pc:sldMk cId="710762366" sldId="776"/>
        </pc:sldMkLst>
        <pc:spChg chg="mod">
          <ac:chgData name="Christian Garvey" userId="78eefb4e-b1d1-4250-b5c9-6710328d4d21" providerId="ADAL" clId="{095DD4E6-ABA4-4EA7-8B13-53E734B659CB}" dt="2024-02-28T11:59:33.659" v="10977" actId="20577"/>
          <ac:spMkLst>
            <pc:docMk/>
            <pc:sldMk cId="710762366" sldId="776"/>
            <ac:spMk id="6" creationId="{5631FFF5-4FD5-5F72-151B-F59A2C1F4AFB}"/>
          </ac:spMkLst>
        </pc:spChg>
        <pc:spChg chg="mod">
          <ac:chgData name="Christian Garvey" userId="78eefb4e-b1d1-4250-b5c9-6710328d4d21" providerId="ADAL" clId="{095DD4E6-ABA4-4EA7-8B13-53E734B659CB}" dt="2024-02-28T12:00:23.270" v="11074" actId="6549"/>
          <ac:spMkLst>
            <pc:docMk/>
            <pc:sldMk cId="710762366" sldId="776"/>
            <ac:spMk id="8" creationId="{F3863303-C977-1661-1F0D-2BF87093F192}"/>
          </ac:spMkLst>
        </pc:spChg>
      </pc:sldChg>
    </pc:docChg>
  </pc:docChgLst>
</pc:chgInfo>
</file>

<file path=ppt/comments/modernComment_28E_35A37BC1.xml><?xml version="1.0" encoding="utf-8"?>
<p188:cmLst xmlns:a="http://schemas.openxmlformats.org/drawingml/2006/main" xmlns:r="http://schemas.openxmlformats.org/officeDocument/2006/relationships" xmlns:p188="http://schemas.microsoft.com/office/powerpoint/2018/8/main">
  <p188:cm id="{30035CE7-E1D4-4F53-A808-54420C0E9B68}" authorId="{DA853CE5-B191-8210-9396-23EAC734BDF2}" status="resolved" created="2024-02-21T19:25:17.485">
    <pc:sldMkLst xmlns:pc="http://schemas.microsoft.com/office/powerpoint/2013/main/command">
      <pc:docMk/>
      <pc:sldMk cId="899906497" sldId="654"/>
    </pc:sldMkLst>
    <p188:txBody>
      <a:bodyPr/>
      <a:lstStyle/>
      <a:p>
        <a:r>
          <a:rPr lang="en-GB"/>
          <a:t>Replace with formatted table</a:t>
        </a:r>
      </a:p>
    </p188:txBody>
  </p188:cm>
</p188:cmLst>
</file>

<file path=ppt/comments/modernComment_28F_4A3DBE56.xml><?xml version="1.0" encoding="utf-8"?>
<p188:cmLst xmlns:a="http://schemas.openxmlformats.org/drawingml/2006/main" xmlns:r="http://schemas.openxmlformats.org/officeDocument/2006/relationships" xmlns:p188="http://schemas.microsoft.com/office/powerpoint/2018/8/main">
  <p188:cm id="{B5CD44B4-98E1-49EB-B6CC-6A5A34400415}" authorId="{DA853CE5-B191-8210-9396-23EAC734BDF2}" status="resolved" created="2024-02-21T19:25:27.155">
    <pc:sldMkLst xmlns:pc="http://schemas.microsoft.com/office/powerpoint/2013/main/command">
      <pc:docMk/>
      <pc:sldMk cId="1245560406" sldId="655"/>
    </pc:sldMkLst>
    <p188:txBody>
      <a:bodyPr/>
      <a:lstStyle/>
      <a:p>
        <a:r>
          <a:rPr lang="en-GB"/>
          <a:t>Replace with formatted table</a:t>
        </a:r>
      </a:p>
    </p188:txBody>
  </p188:cm>
</p188:cmLst>
</file>

<file path=ppt/comments/modernComment_290_4F98A997.xml><?xml version="1.0" encoding="utf-8"?>
<p188:cmLst xmlns:a="http://schemas.openxmlformats.org/drawingml/2006/main" xmlns:r="http://schemas.openxmlformats.org/officeDocument/2006/relationships" xmlns:p188="http://schemas.microsoft.com/office/powerpoint/2018/8/main">
  <p188:cm id="{47AB96D3-4D92-410C-A62A-78AE80204904}" authorId="{DA853CE5-B191-8210-9396-23EAC734BDF2}" status="resolved" created="2024-02-21T19:25:31.212">
    <pc:sldMkLst xmlns:pc="http://schemas.microsoft.com/office/powerpoint/2013/main/command">
      <pc:docMk/>
      <pc:sldMk cId="1335404951" sldId="656"/>
    </pc:sldMkLst>
    <p188:txBody>
      <a:bodyPr/>
      <a:lstStyle/>
      <a:p>
        <a:r>
          <a:rPr lang="en-GB"/>
          <a:t>Replace with formatted table</a:t>
        </a:r>
      </a:p>
    </p188:txBody>
  </p188:cm>
</p188:cmLst>
</file>

<file path=ppt/comments/modernComment_2EC_90F0F47D.xml><?xml version="1.0" encoding="utf-8"?>
<p188:cmLst xmlns:a="http://schemas.openxmlformats.org/drawingml/2006/main" xmlns:r="http://schemas.openxmlformats.org/officeDocument/2006/relationships" xmlns:p188="http://schemas.microsoft.com/office/powerpoint/2018/8/main">
  <p188:cm id="{029AB6D0-DD09-44DA-BBEA-1B132A5282F2}" authorId="{DA853CE5-B191-8210-9396-23EAC734BDF2}" status="resolved" created="2024-02-26T11:15:10.453">
    <ac:deMkLst xmlns:ac="http://schemas.microsoft.com/office/drawing/2013/main/command">
      <pc:docMk xmlns:pc="http://schemas.microsoft.com/office/powerpoint/2013/main/command"/>
      <pc:sldMk xmlns:pc="http://schemas.microsoft.com/office/powerpoint/2013/main/command" cId="2431710333" sldId="748"/>
      <ac:graphicFrameMk id="8" creationId="{234D0DE6-E0F2-A701-599A-E5D54694D055}"/>
    </ac:deMkLst>
    <p188:txBody>
      <a:bodyPr/>
      <a:lstStyle/>
      <a:p>
        <a:r>
          <a:rPr lang="en-GB"/>
          <a:t>Add data source</a:t>
        </a:r>
      </a:p>
    </p188:txBody>
  </p188:cm>
</p188:cmLst>
</file>

<file path=ppt/comments/modernComment_307_F9B1C4DA.xml><?xml version="1.0" encoding="utf-8"?>
<p188:cmLst xmlns:a="http://schemas.openxmlformats.org/drawingml/2006/main" xmlns:r="http://schemas.openxmlformats.org/officeDocument/2006/relationships" xmlns:p188="http://schemas.microsoft.com/office/powerpoint/2018/8/main">
  <p188:cm id="{0A903D55-477E-4433-9E80-AA04512CE3E4}" authorId="{DA853CE5-B191-8210-9396-23EAC734BDF2}" status="resolved" created="2024-02-21T18:14:19.948">
    <pc:sldMkLst xmlns:pc="http://schemas.microsoft.com/office/powerpoint/2013/main/command">
      <pc:docMk/>
      <pc:sldMk cId="1321139307" sldId="674"/>
    </pc:sldMkLst>
    <p188:txBody>
      <a:bodyPr/>
      <a:lstStyle/>
      <a:p>
        <a:r>
          <a:rPr lang="en-GB"/>
          <a:t>complete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9F99CCA-40E6-431B-8A92-39168E1B6F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C655A9DA-E7A2-4041-A43D-791D4F82AC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4BC724-08D5-4755-BFD4-882F76444BB5}" type="datetimeFigureOut">
              <a:rPr lang="en-AU" smtClean="0"/>
              <a:t>27/06/2024</a:t>
            </a:fld>
            <a:endParaRPr lang="en-AU"/>
          </a:p>
        </p:txBody>
      </p:sp>
      <p:sp>
        <p:nvSpPr>
          <p:cNvPr id="4" name="Footer Placeholder 3">
            <a:extLst>
              <a:ext uri="{FF2B5EF4-FFF2-40B4-BE49-F238E27FC236}">
                <a16:creationId xmlns:a16="http://schemas.microsoft.com/office/drawing/2014/main" id="{5D4CC105-5CA8-4EEA-9108-0E6522E6A3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Tree>
    <p:extLst>
      <p:ext uri="{BB962C8B-B14F-4D97-AF65-F5344CB8AC3E}">
        <p14:creationId xmlns:p14="http://schemas.microsoft.com/office/powerpoint/2010/main" val="29255902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768A60-4B59-40F1-B726-D956429C5C9E}" type="datetimeFigureOut">
              <a:rPr lang="en-AU" smtClean="0"/>
              <a:t>27/06/2024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E745C1-A773-4D9E-8475-6026C7DD6504}" type="slidenum">
              <a:rPr lang="en-AU" smtClean="0"/>
              <a:t>‹#›</a:t>
            </a:fld>
            <a:endParaRPr lang="en-AU"/>
          </a:p>
        </p:txBody>
      </p:sp>
    </p:spTree>
    <p:extLst>
      <p:ext uri="{BB962C8B-B14F-4D97-AF65-F5344CB8AC3E}">
        <p14:creationId xmlns:p14="http://schemas.microsoft.com/office/powerpoint/2010/main" val="936041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8E745C1-A773-4D9E-8475-6026C7DD6504}" type="slidenum">
              <a:rPr lang="en-AU" smtClean="0"/>
              <a:t>5</a:t>
            </a:fld>
            <a:endParaRPr lang="en-AU"/>
          </a:p>
        </p:txBody>
      </p:sp>
    </p:spTree>
    <p:extLst>
      <p:ext uri="{BB962C8B-B14F-4D97-AF65-F5344CB8AC3E}">
        <p14:creationId xmlns:p14="http://schemas.microsoft.com/office/powerpoint/2010/main" val="4107755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36E9963-6AE1-40FE-9EEF-BD14A8C556BA}" type="slidenum">
              <a:rPr lang="en-GB" smtClean="0"/>
              <a:t>23</a:t>
            </a:fld>
            <a:endParaRPr lang="en-GB"/>
          </a:p>
        </p:txBody>
      </p:sp>
    </p:spTree>
    <p:extLst>
      <p:ext uri="{BB962C8B-B14F-4D97-AF65-F5344CB8AC3E}">
        <p14:creationId xmlns:p14="http://schemas.microsoft.com/office/powerpoint/2010/main" val="1146671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1DBA67-30CE-4624-801A-8583EFA459C8}"/>
              </a:ext>
            </a:extLst>
          </p:cNvPr>
          <p:cNvSpPr>
            <a:spLocks noGrp="1"/>
          </p:cNvSpPr>
          <p:nvPr>
            <p:ph type="title" hasCustomPrompt="1"/>
          </p:nvPr>
        </p:nvSpPr>
        <p:spPr>
          <a:xfrm>
            <a:off x="658811" y="2411999"/>
            <a:ext cx="9021764" cy="615553"/>
          </a:xfrm>
        </p:spPr>
        <p:txBody>
          <a:bodyPr anchor="b"/>
          <a:lstStyle>
            <a:lvl1pPr>
              <a:lnSpc>
                <a:spcPct val="100000"/>
              </a:lnSpc>
              <a:defRPr/>
            </a:lvl1pPr>
          </a:lstStyle>
          <a:p>
            <a:r>
              <a:rPr lang="en-GB"/>
              <a:t>Cover title</a:t>
            </a:r>
          </a:p>
        </p:txBody>
      </p:sp>
      <p:sp>
        <p:nvSpPr>
          <p:cNvPr id="8" name="Subtitle 2">
            <a:extLst>
              <a:ext uri="{FF2B5EF4-FFF2-40B4-BE49-F238E27FC236}">
                <a16:creationId xmlns:a16="http://schemas.microsoft.com/office/drawing/2014/main" id="{B555C0D5-EC80-4CCA-8270-4CE47862E64B}"/>
              </a:ext>
            </a:extLst>
          </p:cNvPr>
          <p:cNvSpPr>
            <a:spLocks noGrp="1"/>
          </p:cNvSpPr>
          <p:nvPr>
            <p:ph type="subTitle" idx="1" hasCustomPrompt="1"/>
          </p:nvPr>
        </p:nvSpPr>
        <p:spPr>
          <a:xfrm>
            <a:off x="658814" y="3132000"/>
            <a:ext cx="9021762" cy="387798"/>
          </a:xfrm>
        </p:spPr>
        <p:txBody>
          <a:bodyPr lIns="0" tIns="0" rIns="0" bIns="0">
            <a:noAutofit/>
          </a:bodyPr>
          <a:lstStyle>
            <a:lvl1pPr marL="0" indent="0" algn="l">
              <a:buNone/>
              <a:defRPr lang="en-GB" sz="2800" kern="1200" dirty="0">
                <a:solidFill>
                  <a:schemeClr val="accent1"/>
                </a:solidFill>
                <a:latin typeface="Times New Roman" panose="02020603050405020304" pitchFamily="18" charset="0"/>
                <a:ea typeface="+mn-ea"/>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FontTx/>
              <a:buNone/>
            </a:pPr>
            <a:r>
              <a:rPr lang="en-GB"/>
              <a:t>Cover subtitle</a:t>
            </a:r>
          </a:p>
        </p:txBody>
      </p:sp>
      <p:sp>
        <p:nvSpPr>
          <p:cNvPr id="6" name="Text Placeholder 2">
            <a:extLst>
              <a:ext uri="{FF2B5EF4-FFF2-40B4-BE49-F238E27FC236}">
                <a16:creationId xmlns:a16="http://schemas.microsoft.com/office/drawing/2014/main" id="{ADAADD92-7453-4A83-91C6-B5F6E01A28D7}"/>
              </a:ext>
            </a:extLst>
          </p:cNvPr>
          <p:cNvSpPr>
            <a:spLocks noGrp="1"/>
          </p:cNvSpPr>
          <p:nvPr>
            <p:ph type="body" sz="quarter" idx="22" hasCustomPrompt="1"/>
          </p:nvPr>
        </p:nvSpPr>
        <p:spPr>
          <a:xfrm>
            <a:off x="658813" y="6026150"/>
            <a:ext cx="5329237" cy="174625"/>
          </a:xfrm>
          <a:prstGeom prst="rect">
            <a:avLst/>
          </a:prstGeom>
        </p:spPr>
        <p:txBody>
          <a:bodyPr lIns="0" tIns="0" rIns="0" bIns="0"/>
          <a:lstStyle>
            <a:lvl1pPr marL="0" indent="0">
              <a:buFontTx/>
              <a:buNone/>
              <a:defRPr sz="1200" b="1">
                <a:solidFill>
                  <a:schemeClr val="accent1"/>
                </a:solidFill>
                <a:latin typeface="Arial" panose="020B0604020202020204" pitchFamily="34" charset="0"/>
                <a:cs typeface="Arial" panose="020B0604020202020204" pitchFamily="34" charset="0"/>
              </a:defRPr>
            </a:lvl1pPr>
            <a:lvl2pPr marL="252000" indent="0">
              <a:buFontTx/>
              <a:buNone/>
              <a:defRPr/>
            </a:lvl2pPr>
            <a:lvl3pPr marL="914400" indent="0">
              <a:buFontTx/>
              <a:buNone/>
              <a:defRPr/>
            </a:lvl3pPr>
            <a:lvl4pPr marL="1371600" indent="0">
              <a:buFontTx/>
              <a:buNone/>
              <a:defRPr/>
            </a:lvl4pPr>
            <a:lvl5pPr marL="1828800" indent="0">
              <a:buFontTx/>
              <a:buNone/>
              <a:defRPr/>
            </a:lvl5pPr>
          </a:lstStyle>
          <a:p>
            <a:pPr lvl="0"/>
            <a:r>
              <a:rPr lang="en-GB" err="1"/>
              <a:t>Firstname</a:t>
            </a:r>
            <a:r>
              <a:rPr lang="en-GB"/>
              <a:t> </a:t>
            </a:r>
            <a:r>
              <a:rPr lang="en-GB" err="1"/>
              <a:t>Lastname</a:t>
            </a:r>
            <a:endParaRPr lang="en-GB"/>
          </a:p>
        </p:txBody>
      </p:sp>
      <p:sp>
        <p:nvSpPr>
          <p:cNvPr id="5" name="Text Placeholder 4">
            <a:extLst>
              <a:ext uri="{FF2B5EF4-FFF2-40B4-BE49-F238E27FC236}">
                <a16:creationId xmlns:a16="http://schemas.microsoft.com/office/drawing/2014/main" id="{600A7456-7A16-4CC1-9A50-E0FF881EE5E2}"/>
              </a:ext>
            </a:extLst>
          </p:cNvPr>
          <p:cNvSpPr>
            <a:spLocks noGrp="1"/>
          </p:cNvSpPr>
          <p:nvPr>
            <p:ph type="body" sz="quarter" idx="23" hasCustomPrompt="1"/>
          </p:nvPr>
        </p:nvSpPr>
        <p:spPr>
          <a:xfrm>
            <a:off x="658813" y="6268670"/>
            <a:ext cx="5319712" cy="174624"/>
          </a:xfrm>
        </p:spPr>
        <p:txBody>
          <a:bodyPr>
            <a:noAutofit/>
          </a:bodyPr>
          <a:lstStyle>
            <a:lvl1pPr marL="0" indent="0">
              <a:buNone/>
              <a:defRPr sz="1200"/>
            </a:lvl1pPr>
          </a:lstStyle>
          <a:p>
            <a:pPr lvl="0"/>
            <a:r>
              <a:rPr lang="en-GB"/>
              <a:t>DDDD MMMM</a:t>
            </a:r>
          </a:p>
        </p:txBody>
      </p:sp>
    </p:spTree>
    <p:extLst>
      <p:ext uri="{BB962C8B-B14F-4D97-AF65-F5344CB8AC3E}">
        <p14:creationId xmlns:p14="http://schemas.microsoft.com/office/powerpoint/2010/main" val="1154990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19B8F3E6-0C4D-46FE-AAF5-B2E9E31AD948}"/>
              </a:ext>
            </a:extLst>
          </p:cNvPr>
          <p:cNvSpPr>
            <a:spLocks noGrp="1"/>
          </p:cNvSpPr>
          <p:nvPr>
            <p:ph type="pic" sz="quarter" idx="21" hasCustomPrompt="1"/>
          </p:nvPr>
        </p:nvSpPr>
        <p:spPr>
          <a:xfrm>
            <a:off x="0" y="0"/>
            <a:ext cx="5978525" cy="6858000"/>
          </a:xfrm>
          <a:prstGeom prst="rect">
            <a:avLst/>
          </a:prstGeom>
          <a:solidFill>
            <a:schemeClr val="bg1">
              <a:lumMod val="95000"/>
            </a:schemeClr>
          </a:solidFill>
        </p:spPr>
        <p:txBody>
          <a:bodyPr tIns="504000" anchor="ctr">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11" name="Title 2">
            <a:extLst>
              <a:ext uri="{FF2B5EF4-FFF2-40B4-BE49-F238E27FC236}">
                <a16:creationId xmlns:a16="http://schemas.microsoft.com/office/drawing/2014/main" id="{B80DFF50-DB1D-448C-A6A7-F7D4CA2CCDAC}"/>
              </a:ext>
            </a:extLst>
          </p:cNvPr>
          <p:cNvSpPr>
            <a:spLocks noGrp="1"/>
          </p:cNvSpPr>
          <p:nvPr>
            <p:ph type="title" hasCustomPrompt="1"/>
          </p:nvPr>
        </p:nvSpPr>
        <p:spPr>
          <a:xfrm>
            <a:off x="6396450" y="2411999"/>
            <a:ext cx="5136738" cy="615553"/>
          </a:xfrm>
        </p:spPr>
        <p:txBody>
          <a:bodyPr anchor="b" anchorCtr="0"/>
          <a:lstStyle>
            <a:lvl1pPr>
              <a:lnSpc>
                <a:spcPct val="100000"/>
              </a:lnSpc>
              <a:defRPr/>
            </a:lvl1pPr>
          </a:lstStyle>
          <a:p>
            <a:r>
              <a:rPr lang="en-GB"/>
              <a:t>Cover title</a:t>
            </a:r>
          </a:p>
        </p:txBody>
      </p:sp>
      <p:sp>
        <p:nvSpPr>
          <p:cNvPr id="12" name="Subtitle 2">
            <a:extLst>
              <a:ext uri="{FF2B5EF4-FFF2-40B4-BE49-F238E27FC236}">
                <a16:creationId xmlns:a16="http://schemas.microsoft.com/office/drawing/2014/main" id="{E1109BE2-2796-4569-B0E4-9C84074DFEF5}"/>
              </a:ext>
            </a:extLst>
          </p:cNvPr>
          <p:cNvSpPr>
            <a:spLocks noGrp="1"/>
          </p:cNvSpPr>
          <p:nvPr>
            <p:ph type="subTitle" idx="1" hasCustomPrompt="1"/>
          </p:nvPr>
        </p:nvSpPr>
        <p:spPr>
          <a:xfrm>
            <a:off x="6396450" y="3132000"/>
            <a:ext cx="5136737" cy="387798"/>
          </a:xfrm>
        </p:spPr>
        <p:txBody>
          <a:bodyPr lIns="0" tIns="0" rIns="0" bIns="0">
            <a:noAutofit/>
          </a:bodyPr>
          <a:lstStyle>
            <a:lvl1pPr marL="0" indent="0" algn="l">
              <a:buNone/>
              <a:defRPr lang="en-GB" sz="2800" kern="1200" dirty="0">
                <a:solidFill>
                  <a:schemeClr val="accent1"/>
                </a:solidFill>
                <a:latin typeface="Times New Roman" panose="02020603050405020304" pitchFamily="18" charset="0"/>
                <a:ea typeface="+mn-ea"/>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FontTx/>
              <a:buNone/>
            </a:pPr>
            <a:r>
              <a:rPr lang="en-GB"/>
              <a:t>Cover subtitle</a:t>
            </a:r>
          </a:p>
        </p:txBody>
      </p:sp>
      <p:sp>
        <p:nvSpPr>
          <p:cNvPr id="14" name="Text Placeholder 2">
            <a:extLst>
              <a:ext uri="{FF2B5EF4-FFF2-40B4-BE49-F238E27FC236}">
                <a16:creationId xmlns:a16="http://schemas.microsoft.com/office/drawing/2014/main" id="{034C79B3-D5C2-4EBE-BC85-0B851E8755EF}"/>
              </a:ext>
            </a:extLst>
          </p:cNvPr>
          <p:cNvSpPr>
            <a:spLocks noGrp="1"/>
          </p:cNvSpPr>
          <p:nvPr>
            <p:ph type="body" sz="quarter" idx="25" hasCustomPrompt="1"/>
          </p:nvPr>
        </p:nvSpPr>
        <p:spPr>
          <a:xfrm>
            <a:off x="6396450" y="6026150"/>
            <a:ext cx="5136736" cy="174625"/>
          </a:xfrm>
          <a:prstGeom prst="rect">
            <a:avLst/>
          </a:prstGeom>
        </p:spPr>
        <p:txBody>
          <a:bodyPr lIns="0" tIns="0" rIns="0" bIns="0"/>
          <a:lstStyle>
            <a:lvl1pPr marL="0" indent="0">
              <a:buFontTx/>
              <a:buNone/>
              <a:defRPr sz="1200" b="1">
                <a:solidFill>
                  <a:schemeClr val="accent1"/>
                </a:solidFill>
                <a:latin typeface="Arial" panose="020B0604020202020204" pitchFamily="34" charset="0"/>
                <a:cs typeface="Arial" panose="020B0604020202020204" pitchFamily="34" charset="0"/>
              </a:defRPr>
            </a:lvl1pPr>
            <a:lvl2pPr marL="252000" indent="0">
              <a:buFontTx/>
              <a:buNone/>
              <a:defRPr/>
            </a:lvl2pPr>
            <a:lvl3pPr marL="914400" indent="0">
              <a:buFontTx/>
              <a:buNone/>
              <a:defRPr/>
            </a:lvl3pPr>
            <a:lvl4pPr marL="1371600" indent="0">
              <a:buFontTx/>
              <a:buNone/>
              <a:defRPr/>
            </a:lvl4pPr>
            <a:lvl5pPr marL="1828800" indent="0">
              <a:buFontTx/>
              <a:buNone/>
              <a:defRPr/>
            </a:lvl5pPr>
          </a:lstStyle>
          <a:p>
            <a:pPr lvl="0"/>
            <a:r>
              <a:rPr lang="en-GB" err="1"/>
              <a:t>Firstname</a:t>
            </a:r>
            <a:r>
              <a:rPr lang="en-GB"/>
              <a:t> </a:t>
            </a:r>
            <a:r>
              <a:rPr lang="en-GB" err="1"/>
              <a:t>Lastname</a:t>
            </a:r>
            <a:endParaRPr lang="en-GB"/>
          </a:p>
        </p:txBody>
      </p:sp>
      <p:sp>
        <p:nvSpPr>
          <p:cNvPr id="15" name="Text Placeholder 4">
            <a:extLst>
              <a:ext uri="{FF2B5EF4-FFF2-40B4-BE49-F238E27FC236}">
                <a16:creationId xmlns:a16="http://schemas.microsoft.com/office/drawing/2014/main" id="{EB10E1F8-3123-4144-8B55-7B21F0CCB2A2}"/>
              </a:ext>
            </a:extLst>
          </p:cNvPr>
          <p:cNvSpPr>
            <a:spLocks noGrp="1"/>
          </p:cNvSpPr>
          <p:nvPr>
            <p:ph type="body" sz="quarter" idx="23" hasCustomPrompt="1"/>
          </p:nvPr>
        </p:nvSpPr>
        <p:spPr>
          <a:xfrm>
            <a:off x="6396450" y="6268670"/>
            <a:ext cx="5136736" cy="174624"/>
          </a:xfrm>
        </p:spPr>
        <p:txBody>
          <a:bodyPr>
            <a:noAutofit/>
          </a:bodyPr>
          <a:lstStyle>
            <a:lvl1pPr marL="0" indent="0">
              <a:buNone/>
              <a:defRPr sz="1200"/>
            </a:lvl1pPr>
          </a:lstStyle>
          <a:p>
            <a:pPr lvl="0"/>
            <a:r>
              <a:rPr lang="en-GB"/>
              <a:t>DDDD MMMM</a:t>
            </a:r>
          </a:p>
        </p:txBody>
      </p:sp>
      <p:sp>
        <p:nvSpPr>
          <p:cNvPr id="8" name="Copyright">
            <a:extLst>
              <a:ext uri="{FF2B5EF4-FFF2-40B4-BE49-F238E27FC236}">
                <a16:creationId xmlns:a16="http://schemas.microsoft.com/office/drawing/2014/main" id="{F5ECD375-0233-4248-828F-785FB172D719}"/>
              </a:ext>
            </a:extLst>
          </p:cNvPr>
          <p:cNvSpPr>
            <a:spLocks noGrp="1"/>
          </p:cNvSpPr>
          <p:nvPr>
            <p:ph type="body" sz="quarter" idx="28" hasCustomPrompt="1"/>
          </p:nvPr>
        </p:nvSpPr>
        <p:spPr>
          <a:xfrm rot="16200000">
            <a:off x="-1977257" y="4416727"/>
            <a:ext cx="4356125"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3082727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699F18F3-83CE-4B8C-A573-BB143024441D}"/>
              </a:ext>
            </a:extLst>
          </p:cNvPr>
          <p:cNvSpPr>
            <a:spLocks noGrp="1"/>
          </p:cNvSpPr>
          <p:nvPr>
            <p:ph type="title" hasCustomPrompt="1"/>
          </p:nvPr>
        </p:nvSpPr>
        <p:spPr>
          <a:xfrm>
            <a:off x="658811" y="2411999"/>
            <a:ext cx="5102416" cy="615553"/>
          </a:xfrm>
        </p:spPr>
        <p:txBody>
          <a:bodyPr anchor="b" anchorCtr="0"/>
          <a:lstStyle>
            <a:lvl1pPr>
              <a:lnSpc>
                <a:spcPct val="100000"/>
              </a:lnSpc>
              <a:defRPr/>
            </a:lvl1pPr>
          </a:lstStyle>
          <a:p>
            <a:r>
              <a:rPr lang="en-GB"/>
              <a:t>Cover title</a:t>
            </a:r>
          </a:p>
        </p:txBody>
      </p:sp>
      <p:sp>
        <p:nvSpPr>
          <p:cNvPr id="15" name="Subtitle 2">
            <a:extLst>
              <a:ext uri="{FF2B5EF4-FFF2-40B4-BE49-F238E27FC236}">
                <a16:creationId xmlns:a16="http://schemas.microsoft.com/office/drawing/2014/main" id="{F3997B08-B5A4-41AD-83CF-D0095C2EAC27}"/>
              </a:ext>
            </a:extLst>
          </p:cNvPr>
          <p:cNvSpPr>
            <a:spLocks noGrp="1"/>
          </p:cNvSpPr>
          <p:nvPr>
            <p:ph type="subTitle" idx="1" hasCustomPrompt="1"/>
          </p:nvPr>
        </p:nvSpPr>
        <p:spPr>
          <a:xfrm>
            <a:off x="658814" y="3132000"/>
            <a:ext cx="5102415" cy="387798"/>
          </a:xfrm>
        </p:spPr>
        <p:txBody>
          <a:bodyPr lIns="0" tIns="0" rIns="0" bIns="0">
            <a:noAutofit/>
          </a:bodyPr>
          <a:lstStyle>
            <a:lvl1pPr marL="0" indent="0" algn="l">
              <a:buNone/>
              <a:defRPr lang="en-GB" sz="2800" kern="1200" dirty="0">
                <a:solidFill>
                  <a:schemeClr val="accent1"/>
                </a:solidFill>
                <a:latin typeface="Times New Roman" panose="02020603050405020304" pitchFamily="18" charset="0"/>
                <a:ea typeface="+mn-ea"/>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FontTx/>
              <a:buNone/>
            </a:pPr>
            <a:r>
              <a:rPr lang="en-GB"/>
              <a:t>Cover subtitle</a:t>
            </a:r>
          </a:p>
        </p:txBody>
      </p:sp>
      <p:sp>
        <p:nvSpPr>
          <p:cNvPr id="16" name="Text Placeholder 2">
            <a:extLst>
              <a:ext uri="{FF2B5EF4-FFF2-40B4-BE49-F238E27FC236}">
                <a16:creationId xmlns:a16="http://schemas.microsoft.com/office/drawing/2014/main" id="{F5CFC4F1-DD06-4AC9-9EED-47E7BC6CE4F2}"/>
              </a:ext>
            </a:extLst>
          </p:cNvPr>
          <p:cNvSpPr>
            <a:spLocks noGrp="1"/>
          </p:cNvSpPr>
          <p:nvPr>
            <p:ph type="body" sz="quarter" idx="22" hasCustomPrompt="1"/>
          </p:nvPr>
        </p:nvSpPr>
        <p:spPr>
          <a:xfrm>
            <a:off x="658814" y="6026150"/>
            <a:ext cx="5102414" cy="174625"/>
          </a:xfrm>
          <a:prstGeom prst="rect">
            <a:avLst/>
          </a:prstGeom>
        </p:spPr>
        <p:txBody>
          <a:bodyPr lIns="0" tIns="0" rIns="0" bIns="0"/>
          <a:lstStyle>
            <a:lvl1pPr marL="0" indent="0">
              <a:buFontTx/>
              <a:buNone/>
              <a:defRPr sz="1200" b="1">
                <a:solidFill>
                  <a:schemeClr val="accent1"/>
                </a:solidFill>
                <a:latin typeface="Arial" panose="020B0604020202020204" pitchFamily="34" charset="0"/>
                <a:cs typeface="Arial" panose="020B0604020202020204" pitchFamily="34" charset="0"/>
              </a:defRPr>
            </a:lvl1pPr>
            <a:lvl2pPr marL="252000" indent="0">
              <a:buFontTx/>
              <a:buNone/>
              <a:defRPr/>
            </a:lvl2pPr>
            <a:lvl3pPr marL="914400" indent="0">
              <a:buFontTx/>
              <a:buNone/>
              <a:defRPr/>
            </a:lvl3pPr>
            <a:lvl4pPr marL="1371600" indent="0">
              <a:buFontTx/>
              <a:buNone/>
              <a:defRPr/>
            </a:lvl4pPr>
            <a:lvl5pPr marL="1828800" indent="0">
              <a:buFontTx/>
              <a:buNone/>
              <a:defRPr/>
            </a:lvl5pPr>
          </a:lstStyle>
          <a:p>
            <a:pPr lvl="0"/>
            <a:r>
              <a:rPr lang="en-GB" err="1"/>
              <a:t>Firstname</a:t>
            </a:r>
            <a:r>
              <a:rPr lang="en-GB"/>
              <a:t> </a:t>
            </a:r>
            <a:r>
              <a:rPr lang="en-GB" err="1"/>
              <a:t>Lastname</a:t>
            </a:r>
            <a:endParaRPr lang="en-GB"/>
          </a:p>
        </p:txBody>
      </p:sp>
      <p:sp>
        <p:nvSpPr>
          <p:cNvPr id="19" name="Text Placeholder 4">
            <a:extLst>
              <a:ext uri="{FF2B5EF4-FFF2-40B4-BE49-F238E27FC236}">
                <a16:creationId xmlns:a16="http://schemas.microsoft.com/office/drawing/2014/main" id="{3676BDDC-3D34-4941-A1E0-6D688809C9A3}"/>
              </a:ext>
            </a:extLst>
          </p:cNvPr>
          <p:cNvSpPr>
            <a:spLocks noGrp="1"/>
          </p:cNvSpPr>
          <p:nvPr>
            <p:ph type="body" sz="quarter" idx="23" hasCustomPrompt="1"/>
          </p:nvPr>
        </p:nvSpPr>
        <p:spPr>
          <a:xfrm>
            <a:off x="658813" y="6268670"/>
            <a:ext cx="5093294" cy="174624"/>
          </a:xfrm>
        </p:spPr>
        <p:txBody>
          <a:bodyPr>
            <a:noAutofit/>
          </a:bodyPr>
          <a:lstStyle>
            <a:lvl1pPr marL="0" indent="0">
              <a:buNone/>
              <a:defRPr sz="1200"/>
            </a:lvl1pPr>
          </a:lstStyle>
          <a:p>
            <a:pPr lvl="0"/>
            <a:r>
              <a:rPr lang="en-GB"/>
              <a:t>DDDD MMMM</a:t>
            </a:r>
          </a:p>
        </p:txBody>
      </p:sp>
      <p:sp>
        <p:nvSpPr>
          <p:cNvPr id="11" name="Picture Placeholder 2">
            <a:extLst>
              <a:ext uri="{FF2B5EF4-FFF2-40B4-BE49-F238E27FC236}">
                <a16:creationId xmlns:a16="http://schemas.microsoft.com/office/drawing/2014/main" id="{475704E1-6DE3-46F7-990A-1A4A9467262A}"/>
              </a:ext>
            </a:extLst>
          </p:cNvPr>
          <p:cNvSpPr>
            <a:spLocks noGrp="1"/>
          </p:cNvSpPr>
          <p:nvPr>
            <p:ph type="pic" sz="quarter" idx="21" hasCustomPrompt="1"/>
          </p:nvPr>
        </p:nvSpPr>
        <p:spPr>
          <a:xfrm>
            <a:off x="5983477" y="0"/>
            <a:ext cx="6203951" cy="6858000"/>
          </a:xfrm>
          <a:prstGeom prst="rect">
            <a:avLst/>
          </a:prstGeom>
          <a:solidFill>
            <a:schemeClr val="bg1">
              <a:lumMod val="95000"/>
            </a:schemeClr>
          </a:solidFill>
        </p:spPr>
        <p:txBody>
          <a:bodyPr tIns="504000" anchor="ctr">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13" name="Picture Placeholder 14">
            <a:extLst>
              <a:ext uri="{FF2B5EF4-FFF2-40B4-BE49-F238E27FC236}">
                <a16:creationId xmlns:a16="http://schemas.microsoft.com/office/drawing/2014/main" id="{76FBC2FC-02EA-48E9-BF11-1F9E021020EF}"/>
              </a:ext>
            </a:extLst>
          </p:cNvPr>
          <p:cNvSpPr>
            <a:spLocks noGrp="1"/>
          </p:cNvSpPr>
          <p:nvPr>
            <p:ph type="pic" sz="quarter" idx="25" hasCustomPrompt="1"/>
          </p:nvPr>
        </p:nvSpPr>
        <p:spPr>
          <a:xfrm>
            <a:off x="10375384" y="357878"/>
            <a:ext cx="1157804" cy="304111"/>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a:lstStyle>
            <a:lvl1pPr>
              <a:defRPr sz="100">
                <a:noFill/>
              </a:defRPr>
            </a:lvl1pPr>
          </a:lstStyle>
          <a:p>
            <a:endParaRPr/>
          </a:p>
        </p:txBody>
      </p:sp>
      <p:sp>
        <p:nvSpPr>
          <p:cNvPr id="9" name="Copyright">
            <a:extLst>
              <a:ext uri="{FF2B5EF4-FFF2-40B4-BE49-F238E27FC236}">
                <a16:creationId xmlns:a16="http://schemas.microsoft.com/office/drawing/2014/main" id="{D3B89D64-B650-4E0A-8B77-69ECF95B5A07}"/>
              </a:ext>
            </a:extLst>
          </p:cNvPr>
          <p:cNvSpPr>
            <a:spLocks noGrp="1"/>
          </p:cNvSpPr>
          <p:nvPr>
            <p:ph type="body" sz="quarter" idx="28" hasCustomPrompt="1"/>
          </p:nvPr>
        </p:nvSpPr>
        <p:spPr>
          <a:xfrm rot="16200000">
            <a:off x="9818902" y="4438063"/>
            <a:ext cx="4356125"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1001342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D05C0-3CE2-46F9-86BA-958E3224BE26}"/>
              </a:ext>
            </a:extLst>
          </p:cNvPr>
          <p:cNvSpPr>
            <a:spLocks noGrp="1"/>
          </p:cNvSpPr>
          <p:nvPr>
            <p:ph type="title" hasCustomPrompt="1"/>
          </p:nvPr>
        </p:nvSpPr>
        <p:spPr/>
        <p:txBody>
          <a:bodyPr/>
          <a:lstStyle>
            <a:lvl1pPr>
              <a:defRPr>
                <a:solidFill>
                  <a:schemeClr val="bg1"/>
                </a:solidFill>
              </a:defRPr>
            </a:lvl1pPr>
          </a:lstStyle>
          <a:p>
            <a:r>
              <a:rPr lang="en-GB"/>
              <a:t>Divider title</a:t>
            </a:r>
          </a:p>
        </p:txBody>
      </p:sp>
      <p:sp>
        <p:nvSpPr>
          <p:cNvPr id="4" name="Text Placeholder 11">
            <a:extLst>
              <a:ext uri="{FF2B5EF4-FFF2-40B4-BE49-F238E27FC236}">
                <a16:creationId xmlns:a16="http://schemas.microsoft.com/office/drawing/2014/main" id="{35899579-6E1C-4071-BD34-4EA272180050}"/>
              </a:ext>
            </a:extLst>
          </p:cNvPr>
          <p:cNvSpPr>
            <a:spLocks noGrp="1"/>
          </p:cNvSpPr>
          <p:nvPr>
            <p:ph type="body" sz="quarter" idx="11" hasCustomPrompt="1"/>
          </p:nvPr>
        </p:nvSpPr>
        <p:spPr>
          <a:xfrm>
            <a:off x="658812" y="1811338"/>
            <a:ext cx="9021763" cy="3077766"/>
          </a:xfrm>
          <a:prstGeom prst="rect">
            <a:avLst/>
          </a:prstGeom>
        </p:spPr>
        <p:txBody>
          <a:bodyPr lIns="0" tIns="0" rIns="0" bIns="0">
            <a:noAutofit/>
          </a:bodyPr>
          <a:lstStyle>
            <a:lvl1pPr marL="0" indent="0">
              <a:lnSpc>
                <a:spcPct val="100000"/>
              </a:lnSpc>
              <a:spcBef>
                <a:spcPts val="0"/>
              </a:spcBef>
              <a:buFontTx/>
              <a:buNone/>
              <a:defRPr sz="4000">
                <a:solidFill>
                  <a:schemeClr val="bg1"/>
                </a:solidFill>
                <a:latin typeface="Times New Roman" panose="02020603050405020304" pitchFamily="18" charset="0"/>
                <a:cs typeface="Times New Roman" panose="02020603050405020304" pitchFamily="18" charset="0"/>
              </a:defRPr>
            </a:lvl1pPr>
          </a:lstStyle>
          <a:p>
            <a:pPr lvl="0"/>
            <a:r>
              <a:rPr lang="en-GB"/>
              <a:t>Optional 40pt value statement, 25 words</a:t>
            </a:r>
          </a:p>
        </p:txBody>
      </p:sp>
      <p:sp>
        <p:nvSpPr>
          <p:cNvPr id="5" name="Footer Placeholder 4">
            <a:extLst>
              <a:ext uri="{FF2B5EF4-FFF2-40B4-BE49-F238E27FC236}">
                <a16:creationId xmlns:a16="http://schemas.microsoft.com/office/drawing/2014/main" id="{337C615C-6A84-4A9F-BB12-FFA78DB88F6B}"/>
              </a:ext>
            </a:extLst>
          </p:cNvPr>
          <p:cNvSpPr>
            <a:spLocks noGrp="1"/>
          </p:cNvSpPr>
          <p:nvPr>
            <p:ph type="ftr" sz="quarter" idx="12"/>
          </p:nvPr>
        </p:nvSpPr>
        <p:spPr/>
        <p:txBody>
          <a:bodyPr/>
          <a:lstStyle>
            <a:lvl1pPr>
              <a:defRPr>
                <a:solidFill>
                  <a:schemeClr val="bg1"/>
                </a:solidFill>
              </a:defRPr>
            </a:lvl1pPr>
          </a:lstStyle>
          <a:p>
            <a:endParaRPr lang="en-GB"/>
          </a:p>
        </p:txBody>
      </p:sp>
      <p:sp>
        <p:nvSpPr>
          <p:cNvPr id="6" name="Slide Number Placeholder 5">
            <a:extLst>
              <a:ext uri="{FF2B5EF4-FFF2-40B4-BE49-F238E27FC236}">
                <a16:creationId xmlns:a16="http://schemas.microsoft.com/office/drawing/2014/main" id="{08074A84-2123-44DE-A4DD-AB014615DA3A}"/>
              </a:ext>
            </a:extLst>
          </p:cNvPr>
          <p:cNvSpPr>
            <a:spLocks noGrp="1"/>
          </p:cNvSpPr>
          <p:nvPr>
            <p:ph type="sldNum" sz="quarter" idx="13"/>
          </p:nvPr>
        </p:nvSpPr>
        <p:spPr/>
        <p:txBody>
          <a:bodyPr/>
          <a:lstStyle>
            <a:lvl1pPr>
              <a:defRPr>
                <a:solidFill>
                  <a:schemeClr val="bg1"/>
                </a:solidFill>
              </a:defRPr>
            </a:lvl1pPr>
          </a:lstStyle>
          <a:p>
            <a:fld id="{1BE232AB-0B06-425F-9ADD-32A9A3D01189}" type="slidenum">
              <a:rPr lang="en-GB" smtClean="0"/>
              <a:pPr/>
              <a:t>‹#›</a:t>
            </a:fld>
            <a:endParaRPr lang="en-GB"/>
          </a:p>
        </p:txBody>
      </p:sp>
      <p:pic>
        <p:nvPicPr>
          <p:cNvPr id="7" name="Graphic 6">
            <a:extLst>
              <a:ext uri="{FF2B5EF4-FFF2-40B4-BE49-F238E27FC236}">
                <a16:creationId xmlns:a16="http://schemas.microsoft.com/office/drawing/2014/main" id="{AA209F59-9D5C-4BB8-9163-D04E4093FC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78067" y="357164"/>
            <a:ext cx="1156709" cy="306413"/>
          </a:xfrm>
          <a:prstGeom prst="rect">
            <a:avLst/>
          </a:prstGeom>
        </p:spPr>
      </p:pic>
    </p:spTree>
    <p:extLst>
      <p:ext uri="{BB962C8B-B14F-4D97-AF65-F5344CB8AC3E}">
        <p14:creationId xmlns:p14="http://schemas.microsoft.com/office/powerpoint/2010/main" val="3684007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E3E8BFB-1373-49BE-87CA-3CE4F6C6253A}"/>
              </a:ext>
            </a:extLst>
          </p:cNvPr>
          <p:cNvSpPr>
            <a:spLocks noGrp="1"/>
          </p:cNvSpPr>
          <p:nvPr>
            <p:ph type="pic" sz="quarter" idx="11" hasCustomPrompt="1"/>
          </p:nvPr>
        </p:nvSpPr>
        <p:spPr>
          <a:xfrm>
            <a:off x="0" y="0"/>
            <a:ext cx="12192000" cy="6858000"/>
          </a:xfrm>
          <a:prstGeom prst="rect">
            <a:avLst/>
          </a:prstGeom>
          <a:solidFill>
            <a:schemeClr val="bg1">
              <a:lumMod val="95000"/>
            </a:schemeClr>
          </a:solidFill>
        </p:spPr>
        <p:txBody>
          <a:bodyPr tIns="504000" anchor="ctr" anchorCtr="0">
            <a:normAutofit/>
          </a:bodyPr>
          <a:lstStyle>
            <a:lvl1pPr marL="0" marR="0" indent="0" algn="ctr" defTabSz="914400" rtl="0" eaLnBrk="1" fontAlgn="auto" latinLnBrk="0" hangingPunct="1">
              <a:lnSpc>
                <a:spcPct val="80000"/>
              </a:lnSpc>
              <a:spcBef>
                <a:spcPts val="0"/>
              </a:spcBef>
              <a:spcAft>
                <a:spcPts val="0"/>
              </a:spcAft>
              <a:buClrTx/>
              <a:buSzTx/>
              <a:buFontTx/>
              <a:buNone/>
              <a:tabLst/>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 name="Title 1">
            <a:extLst>
              <a:ext uri="{FF2B5EF4-FFF2-40B4-BE49-F238E27FC236}">
                <a16:creationId xmlns:a16="http://schemas.microsoft.com/office/drawing/2014/main" id="{651C5713-6C88-4AC1-AB4A-39C8057C13B9}"/>
              </a:ext>
            </a:extLst>
          </p:cNvPr>
          <p:cNvSpPr>
            <a:spLocks noGrp="1"/>
          </p:cNvSpPr>
          <p:nvPr>
            <p:ph type="title" hasCustomPrompt="1"/>
          </p:nvPr>
        </p:nvSpPr>
        <p:spPr/>
        <p:txBody>
          <a:bodyPr/>
          <a:lstStyle>
            <a:lvl1pPr>
              <a:defRPr>
                <a:solidFill>
                  <a:schemeClr val="bg1"/>
                </a:solidFill>
              </a:defRPr>
            </a:lvl1pPr>
          </a:lstStyle>
          <a:p>
            <a:r>
              <a:rPr lang="en-GB"/>
              <a:t>Divider title</a:t>
            </a:r>
          </a:p>
        </p:txBody>
      </p:sp>
      <p:sp>
        <p:nvSpPr>
          <p:cNvPr id="4" name="Footer Placeholder 3">
            <a:extLst>
              <a:ext uri="{FF2B5EF4-FFF2-40B4-BE49-F238E27FC236}">
                <a16:creationId xmlns:a16="http://schemas.microsoft.com/office/drawing/2014/main" id="{DA75E4C5-1346-42A7-B2F6-C7B0E648634A}"/>
              </a:ext>
            </a:extLst>
          </p:cNvPr>
          <p:cNvSpPr>
            <a:spLocks noGrp="1"/>
          </p:cNvSpPr>
          <p:nvPr>
            <p:ph type="ftr" sz="quarter" idx="26"/>
          </p:nvPr>
        </p:nvSpPr>
        <p:spPr/>
        <p:txBody>
          <a:bodyPr/>
          <a:lstStyle/>
          <a:p>
            <a:endParaRPr lang="en-GB"/>
          </a:p>
        </p:txBody>
      </p:sp>
      <p:sp>
        <p:nvSpPr>
          <p:cNvPr id="5" name="Slide Number Placeholder 4">
            <a:extLst>
              <a:ext uri="{FF2B5EF4-FFF2-40B4-BE49-F238E27FC236}">
                <a16:creationId xmlns:a16="http://schemas.microsoft.com/office/drawing/2014/main" id="{7F091808-9673-43ED-84F6-15C685FF0790}"/>
              </a:ext>
            </a:extLst>
          </p:cNvPr>
          <p:cNvSpPr>
            <a:spLocks noGrp="1"/>
          </p:cNvSpPr>
          <p:nvPr>
            <p:ph type="sldNum" sz="quarter" idx="27"/>
          </p:nvPr>
        </p:nvSpPr>
        <p:spPr/>
        <p:txBody>
          <a:bodyPr/>
          <a:lstStyle/>
          <a:p>
            <a:fld id="{1BE232AB-0B06-425F-9ADD-32A9A3D01189}" type="slidenum">
              <a:rPr lang="en-GB" smtClean="0"/>
              <a:pPr/>
              <a:t>‹#›</a:t>
            </a:fld>
            <a:endParaRPr lang="en-GB"/>
          </a:p>
        </p:txBody>
      </p:sp>
      <p:sp>
        <p:nvSpPr>
          <p:cNvPr id="8" name="Picture Placeholder 14">
            <a:extLst>
              <a:ext uri="{FF2B5EF4-FFF2-40B4-BE49-F238E27FC236}">
                <a16:creationId xmlns:a16="http://schemas.microsoft.com/office/drawing/2014/main" id="{6EB7FA8C-D99A-4E16-A545-60A796085B14}"/>
              </a:ext>
            </a:extLst>
          </p:cNvPr>
          <p:cNvSpPr>
            <a:spLocks noGrp="1"/>
          </p:cNvSpPr>
          <p:nvPr>
            <p:ph type="pic" sz="quarter" idx="25" hasCustomPrompt="1"/>
          </p:nvPr>
        </p:nvSpPr>
        <p:spPr>
          <a:xfrm>
            <a:off x="10375384" y="357878"/>
            <a:ext cx="1157804" cy="304111"/>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a:lstStyle>
            <a:lvl1pPr>
              <a:defRPr sz="100">
                <a:noFill/>
              </a:defRPr>
            </a:lvl1pPr>
          </a:lstStyle>
          <a:p>
            <a:endParaRPr/>
          </a:p>
        </p:txBody>
      </p:sp>
      <p:sp>
        <p:nvSpPr>
          <p:cNvPr id="9" name="Copyright">
            <a:extLst>
              <a:ext uri="{FF2B5EF4-FFF2-40B4-BE49-F238E27FC236}">
                <a16:creationId xmlns:a16="http://schemas.microsoft.com/office/drawing/2014/main" id="{F48DFA86-33C4-4DBB-A0EA-DB28DC4C2F9E}"/>
              </a:ext>
            </a:extLst>
          </p:cNvPr>
          <p:cNvSpPr>
            <a:spLocks noGrp="1"/>
          </p:cNvSpPr>
          <p:nvPr>
            <p:ph type="body" sz="quarter" idx="28" hasCustomPrompt="1"/>
          </p:nvPr>
        </p:nvSpPr>
        <p:spPr>
          <a:xfrm rot="16200000">
            <a:off x="9291598" y="3932095"/>
            <a:ext cx="4356125"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4294277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E3E8BFB-1373-49BE-87CA-3CE4F6C6253A}"/>
              </a:ext>
            </a:extLst>
          </p:cNvPr>
          <p:cNvSpPr>
            <a:spLocks noGrp="1"/>
          </p:cNvSpPr>
          <p:nvPr>
            <p:ph type="pic" sz="quarter" idx="11" hasCustomPrompt="1"/>
          </p:nvPr>
        </p:nvSpPr>
        <p:spPr>
          <a:xfrm>
            <a:off x="0" y="0"/>
            <a:ext cx="12192000" cy="6858000"/>
          </a:xfrm>
          <a:prstGeom prst="rect">
            <a:avLst/>
          </a:prstGeom>
          <a:solidFill>
            <a:schemeClr val="bg1">
              <a:lumMod val="95000"/>
            </a:schemeClr>
          </a:solidFill>
        </p:spPr>
        <p:txBody>
          <a:bodyPr tIns="504000" anchor="ctr" anchorCtr="0">
            <a:normAutofit/>
          </a:bodyPr>
          <a:lstStyle>
            <a:lvl1pPr marL="0" marR="0" indent="0" algn="ctr" defTabSz="914400" rtl="0" eaLnBrk="1" fontAlgn="auto" latinLnBrk="0" hangingPunct="1">
              <a:lnSpc>
                <a:spcPct val="80000"/>
              </a:lnSpc>
              <a:spcBef>
                <a:spcPts val="0"/>
              </a:spcBef>
              <a:spcAft>
                <a:spcPts val="0"/>
              </a:spcAft>
              <a:buClrTx/>
              <a:buSzTx/>
              <a:buFontTx/>
              <a:buNone/>
              <a:tabLst/>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 name="Title 1">
            <a:extLst>
              <a:ext uri="{FF2B5EF4-FFF2-40B4-BE49-F238E27FC236}">
                <a16:creationId xmlns:a16="http://schemas.microsoft.com/office/drawing/2014/main" id="{309D11F9-6DFD-4DD5-AFB1-67F1FD525964}"/>
              </a:ext>
            </a:extLst>
          </p:cNvPr>
          <p:cNvSpPr>
            <a:spLocks noGrp="1"/>
          </p:cNvSpPr>
          <p:nvPr>
            <p:ph type="title" hasCustomPrompt="1"/>
          </p:nvPr>
        </p:nvSpPr>
        <p:spPr/>
        <p:txBody>
          <a:bodyPr/>
          <a:lstStyle>
            <a:lvl1pPr>
              <a:defRPr/>
            </a:lvl1pPr>
          </a:lstStyle>
          <a:p>
            <a:r>
              <a:rPr lang="en-GB"/>
              <a:t>Divider title</a:t>
            </a:r>
          </a:p>
        </p:txBody>
      </p:sp>
      <p:sp>
        <p:nvSpPr>
          <p:cNvPr id="4" name="Footer Placeholder 3">
            <a:extLst>
              <a:ext uri="{FF2B5EF4-FFF2-40B4-BE49-F238E27FC236}">
                <a16:creationId xmlns:a16="http://schemas.microsoft.com/office/drawing/2014/main" id="{07248852-0866-4A32-8068-D7E54A90AE62}"/>
              </a:ext>
            </a:extLst>
          </p:cNvPr>
          <p:cNvSpPr>
            <a:spLocks noGrp="1"/>
          </p:cNvSpPr>
          <p:nvPr>
            <p:ph type="ftr" sz="quarter" idx="26"/>
          </p:nvPr>
        </p:nvSpPr>
        <p:spPr/>
        <p:txBody>
          <a:bodyPr/>
          <a:lstStyle/>
          <a:p>
            <a:endParaRPr lang="en-GB"/>
          </a:p>
        </p:txBody>
      </p:sp>
      <p:sp>
        <p:nvSpPr>
          <p:cNvPr id="5" name="Slide Number Placeholder 4">
            <a:extLst>
              <a:ext uri="{FF2B5EF4-FFF2-40B4-BE49-F238E27FC236}">
                <a16:creationId xmlns:a16="http://schemas.microsoft.com/office/drawing/2014/main" id="{0513BAC3-D3BA-4C01-95C0-A58BB0B69447}"/>
              </a:ext>
            </a:extLst>
          </p:cNvPr>
          <p:cNvSpPr>
            <a:spLocks noGrp="1"/>
          </p:cNvSpPr>
          <p:nvPr>
            <p:ph type="sldNum" sz="quarter" idx="27"/>
          </p:nvPr>
        </p:nvSpPr>
        <p:spPr/>
        <p:txBody>
          <a:bodyPr/>
          <a:lstStyle/>
          <a:p>
            <a:fld id="{1BE232AB-0B06-425F-9ADD-32A9A3D01189}" type="slidenum">
              <a:rPr lang="en-GB" smtClean="0"/>
              <a:pPr/>
              <a:t>‹#›</a:t>
            </a:fld>
            <a:endParaRPr lang="en-GB"/>
          </a:p>
        </p:txBody>
      </p:sp>
      <p:sp>
        <p:nvSpPr>
          <p:cNvPr id="8" name="Picture Placeholder 14">
            <a:extLst>
              <a:ext uri="{FF2B5EF4-FFF2-40B4-BE49-F238E27FC236}">
                <a16:creationId xmlns:a16="http://schemas.microsoft.com/office/drawing/2014/main" id="{423205B8-0B97-426F-8EAB-1F01749E652D}"/>
              </a:ext>
            </a:extLst>
          </p:cNvPr>
          <p:cNvSpPr>
            <a:spLocks noGrp="1"/>
          </p:cNvSpPr>
          <p:nvPr>
            <p:ph type="pic" sz="quarter" idx="25" hasCustomPrompt="1"/>
          </p:nvPr>
        </p:nvSpPr>
        <p:spPr>
          <a:xfrm>
            <a:off x="10375384" y="357878"/>
            <a:ext cx="1157804" cy="304111"/>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a:lstStyle>
            <a:lvl1pPr>
              <a:defRPr sz="100">
                <a:noFill/>
              </a:defRPr>
            </a:lvl1pPr>
          </a:lstStyle>
          <a:p>
            <a:endParaRPr/>
          </a:p>
        </p:txBody>
      </p:sp>
      <p:sp>
        <p:nvSpPr>
          <p:cNvPr id="9" name="Copyright">
            <a:extLst>
              <a:ext uri="{FF2B5EF4-FFF2-40B4-BE49-F238E27FC236}">
                <a16:creationId xmlns:a16="http://schemas.microsoft.com/office/drawing/2014/main" id="{17385FF2-54BC-4585-AC9A-665DB93EBA17}"/>
              </a:ext>
            </a:extLst>
          </p:cNvPr>
          <p:cNvSpPr>
            <a:spLocks noGrp="1"/>
          </p:cNvSpPr>
          <p:nvPr>
            <p:ph type="body" sz="quarter" idx="28" hasCustomPrompt="1"/>
          </p:nvPr>
        </p:nvSpPr>
        <p:spPr>
          <a:xfrm rot="16200000">
            <a:off x="9291598" y="3932095"/>
            <a:ext cx="4356125"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1615413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8D865-6617-409D-A625-B63EFCCF8CAA}"/>
              </a:ext>
            </a:extLst>
          </p:cNvPr>
          <p:cNvSpPr>
            <a:spLocks noGrp="1"/>
          </p:cNvSpPr>
          <p:nvPr>
            <p:ph type="title" hasCustomPrompt="1"/>
          </p:nvPr>
        </p:nvSpPr>
        <p:spPr/>
        <p:txBody>
          <a:bodyPr/>
          <a:lstStyle/>
          <a:p>
            <a:r>
              <a:rPr lang="en-GB"/>
              <a:t>Slide title</a:t>
            </a:r>
          </a:p>
        </p:txBody>
      </p:sp>
      <p:sp>
        <p:nvSpPr>
          <p:cNvPr id="4" name="Text Placeholder 3">
            <a:extLst>
              <a:ext uri="{FF2B5EF4-FFF2-40B4-BE49-F238E27FC236}">
                <a16:creationId xmlns:a16="http://schemas.microsoft.com/office/drawing/2014/main" id="{4E7139D4-F9FA-4509-89FC-BF815A08AF77}"/>
              </a:ext>
            </a:extLst>
          </p:cNvPr>
          <p:cNvSpPr>
            <a:spLocks noGrp="1"/>
          </p:cNvSpPr>
          <p:nvPr>
            <p:ph type="body" sz="quarter" idx="10" hasCustomPrompt="1"/>
          </p:nvPr>
        </p:nvSpPr>
        <p:spPr>
          <a:xfrm>
            <a:off x="850726" y="2804400"/>
            <a:ext cx="4668956" cy="820800"/>
          </a:xfrm>
        </p:spPr>
        <p:txBody>
          <a:bodyPr/>
          <a:lstStyle>
            <a:lvl1pPr marL="0" indent="0">
              <a:buNone/>
              <a:tabLst/>
              <a:defRPr>
                <a:solidFill>
                  <a:schemeClr val="accent1"/>
                </a:solidFill>
              </a:defRPr>
            </a:lvl1pPr>
          </a:lstStyle>
          <a:p>
            <a:pPr lvl="0"/>
            <a:r>
              <a:rPr lang="en-GB"/>
              <a:t>Large display copy, value statement</a:t>
            </a:r>
          </a:p>
        </p:txBody>
      </p:sp>
      <p:cxnSp>
        <p:nvCxnSpPr>
          <p:cNvPr id="15" name="Straight Connector 14">
            <a:extLst>
              <a:ext uri="{FF2B5EF4-FFF2-40B4-BE49-F238E27FC236}">
                <a16:creationId xmlns:a16="http://schemas.microsoft.com/office/drawing/2014/main" id="{3F97DC46-E3B8-409B-8346-E2C364D67289}"/>
              </a:ext>
            </a:extLst>
          </p:cNvPr>
          <p:cNvCxnSpPr>
            <a:cxnSpLocks/>
          </p:cNvCxnSpPr>
          <p:nvPr userDrawn="1"/>
        </p:nvCxnSpPr>
        <p:spPr>
          <a:xfrm>
            <a:off x="658813" y="2801257"/>
            <a:ext cx="0" cy="1872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D14BB3-9A04-4043-BE06-23577F9374DC}"/>
              </a:ext>
            </a:extLst>
          </p:cNvPr>
          <p:cNvCxnSpPr>
            <a:cxnSpLocks/>
          </p:cNvCxnSpPr>
          <p:nvPr userDrawn="1"/>
        </p:nvCxnSpPr>
        <p:spPr>
          <a:xfrm>
            <a:off x="6211892" y="2801257"/>
            <a:ext cx="0" cy="1872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611558ED-EF23-4024-8F74-2D73A4DB537E}"/>
              </a:ext>
            </a:extLst>
          </p:cNvPr>
          <p:cNvSpPr>
            <a:spLocks noGrp="1"/>
          </p:cNvSpPr>
          <p:nvPr userDrawn="1">
            <p:ph type="body" sz="quarter" idx="13" hasCustomPrompt="1"/>
          </p:nvPr>
        </p:nvSpPr>
        <p:spPr>
          <a:xfrm>
            <a:off x="851288" y="3747600"/>
            <a:ext cx="4668149" cy="1082308"/>
          </a:xfrm>
        </p:spPr>
        <p:txBody>
          <a:bodyPr/>
          <a:lstStyle>
            <a:lvl1pPr marL="0" indent="0">
              <a:buNone/>
              <a:defRPr sz="2000"/>
            </a:lvl1pPr>
          </a:lstStyle>
          <a:p>
            <a:pPr lvl="0"/>
            <a:r>
              <a:rPr lang="en-GB"/>
              <a:t>20pt body copy approximately</a:t>
            </a:r>
            <a:br>
              <a:rPr lang="en-GB"/>
            </a:br>
            <a:r>
              <a:rPr lang="en-GB"/>
              <a:t>15 words </a:t>
            </a:r>
            <a:r>
              <a:rPr lang="en-GB" err="1"/>
              <a:t>ut</a:t>
            </a:r>
            <a:r>
              <a:rPr lang="en-GB"/>
              <a:t> </a:t>
            </a:r>
            <a:r>
              <a:rPr lang="en-GB" err="1"/>
              <a:t>enim</a:t>
            </a:r>
            <a:r>
              <a:rPr lang="en-GB"/>
              <a:t> ad minima </a:t>
            </a:r>
            <a:r>
              <a:rPr lang="en-GB" err="1"/>
              <a:t>veniam</a:t>
            </a:r>
            <a:r>
              <a:rPr lang="en-GB"/>
              <a:t>, </a:t>
            </a:r>
            <a:r>
              <a:rPr lang="en-GB" err="1"/>
              <a:t>quis</a:t>
            </a:r>
            <a:r>
              <a:rPr lang="en-GB"/>
              <a:t> nostrum </a:t>
            </a:r>
            <a:r>
              <a:rPr lang="en-GB" err="1"/>
              <a:t>exer</a:t>
            </a:r>
            <a:r>
              <a:rPr lang="en-GB"/>
              <a:t> </a:t>
            </a:r>
            <a:r>
              <a:rPr lang="en-GB" err="1"/>
              <a:t>citat</a:t>
            </a:r>
            <a:endParaRPr lang="en-GB"/>
          </a:p>
          <a:p>
            <a:pPr lvl="0"/>
            <a:endParaRPr lang="en-GB"/>
          </a:p>
        </p:txBody>
      </p:sp>
      <p:sp>
        <p:nvSpPr>
          <p:cNvPr id="19" name="Text Placeholder 18">
            <a:extLst>
              <a:ext uri="{FF2B5EF4-FFF2-40B4-BE49-F238E27FC236}">
                <a16:creationId xmlns:a16="http://schemas.microsoft.com/office/drawing/2014/main" id="{27F7573B-0AC9-49D3-B9D8-196CCF22C4D2}"/>
              </a:ext>
            </a:extLst>
          </p:cNvPr>
          <p:cNvSpPr>
            <a:spLocks noGrp="1"/>
          </p:cNvSpPr>
          <p:nvPr userDrawn="1">
            <p:ph type="body" sz="quarter" idx="14" hasCustomPrompt="1"/>
          </p:nvPr>
        </p:nvSpPr>
        <p:spPr>
          <a:xfrm>
            <a:off x="6404382" y="3747600"/>
            <a:ext cx="4668133" cy="1082308"/>
          </a:xfrm>
        </p:spPr>
        <p:txBody>
          <a:bodyPr/>
          <a:lstStyle>
            <a:lvl1pPr marL="0" indent="0">
              <a:buNone/>
              <a:tabLst/>
              <a:defRPr sz="2000"/>
            </a:lvl1pPr>
          </a:lstStyle>
          <a:p>
            <a:pPr lvl="0"/>
            <a:r>
              <a:rPr lang="en-GB"/>
              <a:t>20pt body copy approximately</a:t>
            </a:r>
            <a:br>
              <a:rPr lang="en-GB"/>
            </a:br>
            <a:r>
              <a:rPr lang="en-GB"/>
              <a:t>15 words </a:t>
            </a:r>
            <a:r>
              <a:rPr lang="en-GB" err="1"/>
              <a:t>ut</a:t>
            </a:r>
            <a:r>
              <a:rPr lang="en-GB"/>
              <a:t> </a:t>
            </a:r>
            <a:r>
              <a:rPr lang="en-GB" err="1"/>
              <a:t>enim</a:t>
            </a:r>
            <a:r>
              <a:rPr lang="en-GB"/>
              <a:t> ad minima </a:t>
            </a:r>
            <a:r>
              <a:rPr lang="en-GB" err="1"/>
              <a:t>veniam</a:t>
            </a:r>
            <a:r>
              <a:rPr lang="en-GB"/>
              <a:t>, </a:t>
            </a:r>
            <a:r>
              <a:rPr lang="en-GB" err="1"/>
              <a:t>quis</a:t>
            </a:r>
            <a:r>
              <a:rPr lang="en-GB"/>
              <a:t> nostrum </a:t>
            </a:r>
            <a:r>
              <a:rPr lang="en-GB" err="1"/>
              <a:t>exer</a:t>
            </a:r>
            <a:r>
              <a:rPr lang="en-GB"/>
              <a:t> </a:t>
            </a:r>
            <a:r>
              <a:rPr lang="en-GB" err="1"/>
              <a:t>citat</a:t>
            </a:r>
            <a:endParaRPr lang="en-GB"/>
          </a:p>
          <a:p>
            <a:pPr lvl="0"/>
            <a:endParaRPr lang="en-GB"/>
          </a:p>
        </p:txBody>
      </p:sp>
      <p:sp>
        <p:nvSpPr>
          <p:cNvPr id="3" name="Footer Placeholder 2">
            <a:extLst>
              <a:ext uri="{FF2B5EF4-FFF2-40B4-BE49-F238E27FC236}">
                <a16:creationId xmlns:a16="http://schemas.microsoft.com/office/drawing/2014/main" id="{7925FEAC-FB2A-4E04-A1F0-34E6995C213B}"/>
              </a:ext>
            </a:extLst>
          </p:cNvPr>
          <p:cNvSpPr>
            <a:spLocks noGrp="1"/>
          </p:cNvSpPr>
          <p:nvPr>
            <p:ph type="ftr" sz="quarter" idx="15"/>
          </p:nvPr>
        </p:nvSpPr>
        <p:spPr/>
        <p:txBody>
          <a:bodyPr/>
          <a:lstStyle/>
          <a:p>
            <a:endParaRPr lang="en-GB"/>
          </a:p>
        </p:txBody>
      </p:sp>
      <p:sp>
        <p:nvSpPr>
          <p:cNvPr id="5" name="Slide Number Placeholder 4">
            <a:extLst>
              <a:ext uri="{FF2B5EF4-FFF2-40B4-BE49-F238E27FC236}">
                <a16:creationId xmlns:a16="http://schemas.microsoft.com/office/drawing/2014/main" id="{9DF5D933-4575-418D-9DE4-A56E4CA0F5B0}"/>
              </a:ext>
            </a:extLst>
          </p:cNvPr>
          <p:cNvSpPr>
            <a:spLocks noGrp="1"/>
          </p:cNvSpPr>
          <p:nvPr>
            <p:ph type="sldNum" sz="quarter" idx="16"/>
          </p:nvPr>
        </p:nvSpPr>
        <p:spPr/>
        <p:txBody>
          <a:bodyPr/>
          <a:lstStyle/>
          <a:p>
            <a:fld id="{1BE232AB-0B06-425F-9ADD-32A9A3D01189}" type="slidenum">
              <a:rPr lang="en-GB" smtClean="0"/>
              <a:pPr/>
              <a:t>‹#›</a:t>
            </a:fld>
            <a:endParaRPr lang="en-GB"/>
          </a:p>
        </p:txBody>
      </p:sp>
      <p:sp>
        <p:nvSpPr>
          <p:cNvPr id="7" name="Text Placeholder 3">
            <a:extLst>
              <a:ext uri="{FF2B5EF4-FFF2-40B4-BE49-F238E27FC236}">
                <a16:creationId xmlns:a16="http://schemas.microsoft.com/office/drawing/2014/main" id="{ADF95CAB-E075-C24D-41C1-4232B7F31441}"/>
              </a:ext>
            </a:extLst>
          </p:cNvPr>
          <p:cNvSpPr>
            <a:spLocks noGrp="1"/>
          </p:cNvSpPr>
          <p:nvPr>
            <p:ph type="body" sz="quarter" idx="17" hasCustomPrompt="1"/>
          </p:nvPr>
        </p:nvSpPr>
        <p:spPr>
          <a:xfrm>
            <a:off x="6401741" y="2801257"/>
            <a:ext cx="4668956" cy="820800"/>
          </a:xfrm>
        </p:spPr>
        <p:txBody>
          <a:bodyPr/>
          <a:lstStyle>
            <a:lvl1pPr marL="0" indent="0">
              <a:buNone/>
              <a:tabLst/>
              <a:defRPr>
                <a:solidFill>
                  <a:schemeClr val="accent1"/>
                </a:solidFill>
              </a:defRPr>
            </a:lvl1pPr>
          </a:lstStyle>
          <a:p>
            <a:pPr lvl="0"/>
            <a:r>
              <a:rPr lang="en-GB"/>
              <a:t>Large display copy, value statement</a:t>
            </a:r>
          </a:p>
        </p:txBody>
      </p:sp>
    </p:spTree>
    <p:extLst>
      <p:ext uri="{BB962C8B-B14F-4D97-AF65-F5344CB8AC3E}">
        <p14:creationId xmlns:p14="http://schemas.microsoft.com/office/powerpoint/2010/main" val="1791932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05842-F2AC-440D-8EA3-6B4A10536451}"/>
              </a:ext>
            </a:extLst>
          </p:cNvPr>
          <p:cNvSpPr>
            <a:spLocks noGrp="1"/>
          </p:cNvSpPr>
          <p:nvPr>
            <p:ph type="title" hasCustomPrompt="1"/>
          </p:nvPr>
        </p:nvSpPr>
        <p:spPr>
          <a:xfrm>
            <a:off x="6613301" y="1815550"/>
            <a:ext cx="4919886" cy="215445"/>
          </a:xfrm>
        </p:spPr>
        <p:txBody>
          <a:bodyPr anchor="b"/>
          <a:lstStyle>
            <a:lvl1pPr>
              <a:defRPr sz="1600" b="1">
                <a:solidFill>
                  <a:schemeClr val="accent1"/>
                </a:solidFill>
                <a:latin typeface="Arial" panose="020B0604020202020204" pitchFamily="34" charset="0"/>
                <a:cs typeface="Arial" panose="020B0604020202020204" pitchFamily="34" charset="0"/>
              </a:defRPr>
            </a:lvl1pPr>
          </a:lstStyle>
          <a:p>
            <a:r>
              <a:rPr lang="en-GB"/>
              <a:t>Project or service title</a:t>
            </a:r>
          </a:p>
        </p:txBody>
      </p:sp>
      <p:sp>
        <p:nvSpPr>
          <p:cNvPr id="3" name="Text Placeholder 2">
            <a:extLst>
              <a:ext uri="{FF2B5EF4-FFF2-40B4-BE49-F238E27FC236}">
                <a16:creationId xmlns:a16="http://schemas.microsoft.com/office/drawing/2014/main" id="{74CDF39B-77D8-4B38-9BD8-B41B19EE50CB}"/>
              </a:ext>
            </a:extLst>
          </p:cNvPr>
          <p:cNvSpPr>
            <a:spLocks noGrp="1"/>
          </p:cNvSpPr>
          <p:nvPr>
            <p:ph type="body" sz="quarter" idx="23" hasCustomPrompt="1"/>
          </p:nvPr>
        </p:nvSpPr>
        <p:spPr>
          <a:xfrm>
            <a:off x="6635750" y="2195704"/>
            <a:ext cx="4897436" cy="2542517"/>
          </a:xfrm>
          <a:prstGeom prst="rect">
            <a:avLst/>
          </a:prstGeom>
        </p:spPr>
        <p:txBody>
          <a:bodyPr lIns="0" tIns="0" rIns="0" bIns="0"/>
          <a:lstStyle>
            <a:lvl1pPr marL="0" indent="0">
              <a:buNone/>
              <a:defRPr sz="4000"/>
            </a:lvl1pPr>
            <a:lvl2pPr>
              <a:defRPr sz="4000"/>
            </a:lvl2pPr>
            <a:lvl3pPr>
              <a:defRPr sz="4000"/>
            </a:lvl3pPr>
            <a:lvl4pPr>
              <a:defRPr sz="4000"/>
            </a:lvl4pPr>
            <a:lvl5pPr>
              <a:defRPr sz="4000"/>
            </a:lvl5pPr>
          </a:lstStyle>
          <a:p>
            <a:pPr lvl="0"/>
            <a:r>
              <a:rPr lang="en-GB"/>
              <a:t>Value statement</a:t>
            </a:r>
          </a:p>
        </p:txBody>
      </p:sp>
      <p:sp>
        <p:nvSpPr>
          <p:cNvPr id="14" name="Text Placeholder 17">
            <a:extLst>
              <a:ext uri="{FF2B5EF4-FFF2-40B4-BE49-F238E27FC236}">
                <a16:creationId xmlns:a16="http://schemas.microsoft.com/office/drawing/2014/main" id="{7CC72B0B-AE2C-4947-B262-3AD4F0B3E0EA}"/>
              </a:ext>
            </a:extLst>
          </p:cNvPr>
          <p:cNvSpPr>
            <a:spLocks noGrp="1"/>
          </p:cNvSpPr>
          <p:nvPr>
            <p:ph type="body" sz="quarter" idx="22" hasCustomPrompt="1"/>
          </p:nvPr>
        </p:nvSpPr>
        <p:spPr>
          <a:xfrm>
            <a:off x="6635750" y="4798909"/>
            <a:ext cx="4897436" cy="651861"/>
          </a:xfrm>
          <a:prstGeom prst="rect">
            <a:avLst/>
          </a:prstGeom>
        </p:spPr>
        <p:txBody>
          <a:bodyPr lIns="0" tIns="0" rIns="0" bIns="0">
            <a:noAutofit/>
          </a:bodyPr>
          <a:lstStyle>
            <a:lvl1pPr marL="0" indent="0">
              <a:lnSpc>
                <a:spcPct val="100000"/>
              </a:lnSpc>
              <a:spcBef>
                <a:spcPts val="0"/>
              </a:spcBef>
              <a:buFontTx/>
              <a:buNone/>
              <a:defRPr sz="1600">
                <a:solidFill>
                  <a:schemeClr val="tx1"/>
                </a:solidFill>
                <a:latin typeface="Times New Roman" panose="02020603050405020304" pitchFamily="18" charset="0"/>
                <a:cs typeface="Times New Roman" panose="02020603050405020304" pitchFamily="18" charset="0"/>
              </a:defRPr>
            </a:lvl1pPr>
          </a:lstStyle>
          <a:p>
            <a:pPr lvl="0"/>
            <a:r>
              <a:rPr lang="en-GB"/>
              <a:t>16pt Supporting copy, 25 words</a:t>
            </a:r>
          </a:p>
        </p:txBody>
      </p:sp>
      <p:sp>
        <p:nvSpPr>
          <p:cNvPr id="5" name="Text Placeholder 4">
            <a:extLst>
              <a:ext uri="{FF2B5EF4-FFF2-40B4-BE49-F238E27FC236}">
                <a16:creationId xmlns:a16="http://schemas.microsoft.com/office/drawing/2014/main" id="{444511A1-0BCD-484A-B3F4-35C2F6F2284A}"/>
              </a:ext>
            </a:extLst>
          </p:cNvPr>
          <p:cNvSpPr>
            <a:spLocks noGrp="1"/>
          </p:cNvSpPr>
          <p:nvPr>
            <p:ph type="body" sz="quarter" idx="25" hasCustomPrompt="1"/>
          </p:nvPr>
        </p:nvSpPr>
        <p:spPr>
          <a:xfrm>
            <a:off x="6613525" y="6168154"/>
            <a:ext cx="4919663" cy="236538"/>
          </a:xfrm>
        </p:spPr>
        <p:txBody>
          <a:bodyPr anchor="b">
            <a:noAutofit/>
          </a:bodyPr>
          <a:lstStyle>
            <a:lvl1pPr marL="0" indent="0">
              <a:buNone/>
              <a:defRPr sz="1200"/>
            </a:lvl1pPr>
          </a:lstStyle>
          <a:p>
            <a:pPr lvl="0"/>
            <a:r>
              <a:rPr lang="en-GB"/>
              <a:t>Image caption</a:t>
            </a:r>
          </a:p>
        </p:txBody>
      </p:sp>
      <p:sp>
        <p:nvSpPr>
          <p:cNvPr id="11" name="Picture Placeholder 2">
            <a:extLst>
              <a:ext uri="{FF2B5EF4-FFF2-40B4-BE49-F238E27FC236}">
                <a16:creationId xmlns:a16="http://schemas.microsoft.com/office/drawing/2014/main" id="{475704E1-6DE3-46F7-990A-1A4A9467262A}"/>
              </a:ext>
            </a:extLst>
          </p:cNvPr>
          <p:cNvSpPr>
            <a:spLocks noGrp="1"/>
          </p:cNvSpPr>
          <p:nvPr>
            <p:ph type="pic" sz="quarter" idx="21" hasCustomPrompt="1"/>
          </p:nvPr>
        </p:nvSpPr>
        <p:spPr>
          <a:xfrm>
            <a:off x="407988" y="438150"/>
            <a:ext cx="5802312" cy="5999163"/>
          </a:xfrm>
          <a:prstGeom prst="rect">
            <a:avLst/>
          </a:prstGeom>
          <a:solidFill>
            <a:schemeClr val="bg1">
              <a:lumMod val="95000"/>
            </a:schemeClr>
          </a:solidFill>
        </p:spPr>
        <p:txBody>
          <a:bodyPr tIns="504000" anchor="ctr">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6" name="Footer Placeholder 5">
            <a:extLst>
              <a:ext uri="{FF2B5EF4-FFF2-40B4-BE49-F238E27FC236}">
                <a16:creationId xmlns:a16="http://schemas.microsoft.com/office/drawing/2014/main" id="{9B43173B-B80B-4919-82C0-407E51C4FFF0}"/>
              </a:ext>
            </a:extLst>
          </p:cNvPr>
          <p:cNvSpPr>
            <a:spLocks noGrp="1"/>
          </p:cNvSpPr>
          <p:nvPr>
            <p:ph type="ftr" sz="quarter" idx="26"/>
          </p:nvPr>
        </p:nvSpPr>
        <p:spPr/>
        <p:txBody>
          <a:bodyPr/>
          <a:lstStyle/>
          <a:p>
            <a:endParaRPr lang="en-GB"/>
          </a:p>
        </p:txBody>
      </p:sp>
      <p:sp>
        <p:nvSpPr>
          <p:cNvPr id="7" name="Slide Number Placeholder 6">
            <a:extLst>
              <a:ext uri="{FF2B5EF4-FFF2-40B4-BE49-F238E27FC236}">
                <a16:creationId xmlns:a16="http://schemas.microsoft.com/office/drawing/2014/main" id="{7DF70242-E67D-4CC0-B6E0-04FF3307AE6D}"/>
              </a:ext>
            </a:extLst>
          </p:cNvPr>
          <p:cNvSpPr>
            <a:spLocks noGrp="1"/>
          </p:cNvSpPr>
          <p:nvPr>
            <p:ph type="sldNum" sz="quarter" idx="27"/>
          </p:nvPr>
        </p:nvSpPr>
        <p:spPr/>
        <p:txBody>
          <a:bodyPr/>
          <a:lstStyle/>
          <a:p>
            <a:fld id="{1BE232AB-0B06-425F-9ADD-32A9A3D01189}" type="slidenum">
              <a:rPr lang="en-GB" smtClean="0"/>
              <a:pPr/>
              <a:t>‹#›</a:t>
            </a:fld>
            <a:endParaRPr lang="en-GB"/>
          </a:p>
        </p:txBody>
      </p:sp>
      <p:sp>
        <p:nvSpPr>
          <p:cNvPr id="10" name="Copyright">
            <a:extLst>
              <a:ext uri="{FF2B5EF4-FFF2-40B4-BE49-F238E27FC236}">
                <a16:creationId xmlns:a16="http://schemas.microsoft.com/office/drawing/2014/main" id="{E4065B15-25FC-46BC-A06F-AA8614ED848E}"/>
              </a:ext>
            </a:extLst>
          </p:cNvPr>
          <p:cNvSpPr>
            <a:spLocks noGrp="1"/>
          </p:cNvSpPr>
          <p:nvPr>
            <p:ph type="body" sz="quarter" idx="28" hasCustomPrompt="1"/>
          </p:nvPr>
        </p:nvSpPr>
        <p:spPr>
          <a:xfrm rot="16200000">
            <a:off x="-1449554" y="3932095"/>
            <a:ext cx="4356125"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2745870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475704E1-6DE3-46F7-990A-1A4A9467262A}"/>
              </a:ext>
            </a:extLst>
          </p:cNvPr>
          <p:cNvSpPr>
            <a:spLocks noGrp="1"/>
          </p:cNvSpPr>
          <p:nvPr>
            <p:ph type="pic" sz="quarter" idx="21" hasCustomPrompt="1"/>
          </p:nvPr>
        </p:nvSpPr>
        <p:spPr>
          <a:xfrm>
            <a:off x="6210302" y="0"/>
            <a:ext cx="5981697" cy="6858000"/>
          </a:xfrm>
          <a:prstGeom prst="rect">
            <a:avLst/>
          </a:prstGeom>
          <a:solidFill>
            <a:schemeClr val="bg1">
              <a:lumMod val="95000"/>
            </a:schemeClr>
          </a:solidFill>
        </p:spPr>
        <p:txBody>
          <a:bodyPr tIns="504000" anchor="ctr">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 name="Title 1">
            <a:extLst>
              <a:ext uri="{FF2B5EF4-FFF2-40B4-BE49-F238E27FC236}">
                <a16:creationId xmlns:a16="http://schemas.microsoft.com/office/drawing/2014/main" id="{93605842-F2AC-440D-8EA3-6B4A10536451}"/>
              </a:ext>
            </a:extLst>
          </p:cNvPr>
          <p:cNvSpPr>
            <a:spLocks noGrp="1"/>
          </p:cNvSpPr>
          <p:nvPr>
            <p:ph type="title" hasCustomPrompt="1"/>
          </p:nvPr>
        </p:nvSpPr>
        <p:spPr>
          <a:xfrm>
            <a:off x="661155" y="1815550"/>
            <a:ext cx="4896000" cy="215445"/>
          </a:xfrm>
        </p:spPr>
        <p:txBody>
          <a:bodyPr anchor="b"/>
          <a:lstStyle>
            <a:lvl1pPr>
              <a:defRPr sz="1600" b="1">
                <a:solidFill>
                  <a:schemeClr val="accent1"/>
                </a:solidFill>
                <a:latin typeface="Arial" panose="020B0604020202020204" pitchFamily="34" charset="0"/>
                <a:cs typeface="Arial" panose="020B0604020202020204" pitchFamily="34" charset="0"/>
              </a:defRPr>
            </a:lvl1pPr>
          </a:lstStyle>
          <a:p>
            <a:r>
              <a:rPr lang="en-GB"/>
              <a:t>Project or service title</a:t>
            </a:r>
          </a:p>
        </p:txBody>
      </p:sp>
      <p:sp>
        <p:nvSpPr>
          <p:cNvPr id="3" name="Text Placeholder 2">
            <a:extLst>
              <a:ext uri="{FF2B5EF4-FFF2-40B4-BE49-F238E27FC236}">
                <a16:creationId xmlns:a16="http://schemas.microsoft.com/office/drawing/2014/main" id="{74CDF39B-77D8-4B38-9BD8-B41B19EE50CB}"/>
              </a:ext>
            </a:extLst>
          </p:cNvPr>
          <p:cNvSpPr>
            <a:spLocks noGrp="1"/>
          </p:cNvSpPr>
          <p:nvPr>
            <p:ph type="body" sz="quarter" idx="23" hasCustomPrompt="1"/>
          </p:nvPr>
        </p:nvSpPr>
        <p:spPr>
          <a:xfrm>
            <a:off x="661155" y="2195704"/>
            <a:ext cx="4897436" cy="2542517"/>
          </a:xfrm>
          <a:prstGeom prst="rect">
            <a:avLst/>
          </a:prstGeom>
        </p:spPr>
        <p:txBody>
          <a:bodyPr lIns="0" tIns="0" rIns="0" bIns="0"/>
          <a:lstStyle>
            <a:lvl1pPr marL="0" indent="0">
              <a:buNone/>
              <a:defRPr sz="4000"/>
            </a:lvl1pPr>
            <a:lvl2pPr>
              <a:defRPr sz="4000"/>
            </a:lvl2pPr>
            <a:lvl3pPr>
              <a:defRPr sz="4000"/>
            </a:lvl3pPr>
            <a:lvl4pPr>
              <a:defRPr sz="4000"/>
            </a:lvl4pPr>
            <a:lvl5pPr>
              <a:defRPr sz="4000"/>
            </a:lvl5pPr>
          </a:lstStyle>
          <a:p>
            <a:pPr lvl="0"/>
            <a:r>
              <a:rPr lang="en-GB"/>
              <a:t>Value statement</a:t>
            </a:r>
          </a:p>
        </p:txBody>
      </p:sp>
      <p:sp>
        <p:nvSpPr>
          <p:cNvPr id="14" name="Text Placeholder 17">
            <a:extLst>
              <a:ext uri="{FF2B5EF4-FFF2-40B4-BE49-F238E27FC236}">
                <a16:creationId xmlns:a16="http://schemas.microsoft.com/office/drawing/2014/main" id="{7CC72B0B-AE2C-4947-B262-3AD4F0B3E0EA}"/>
              </a:ext>
            </a:extLst>
          </p:cNvPr>
          <p:cNvSpPr>
            <a:spLocks noGrp="1"/>
          </p:cNvSpPr>
          <p:nvPr>
            <p:ph type="body" sz="quarter" idx="22" hasCustomPrompt="1"/>
          </p:nvPr>
        </p:nvSpPr>
        <p:spPr>
          <a:xfrm>
            <a:off x="661155" y="4798909"/>
            <a:ext cx="4896000" cy="651861"/>
          </a:xfrm>
          <a:prstGeom prst="rect">
            <a:avLst/>
          </a:prstGeom>
        </p:spPr>
        <p:txBody>
          <a:bodyPr lIns="0" tIns="0" rIns="0" bIns="0">
            <a:noAutofit/>
          </a:bodyPr>
          <a:lstStyle>
            <a:lvl1pPr marL="0" indent="0">
              <a:lnSpc>
                <a:spcPct val="100000"/>
              </a:lnSpc>
              <a:spcBef>
                <a:spcPts val="0"/>
              </a:spcBef>
              <a:buFontTx/>
              <a:buNone/>
              <a:defRPr sz="1600">
                <a:solidFill>
                  <a:schemeClr val="tx1"/>
                </a:solidFill>
                <a:latin typeface="Times New Roman" panose="02020603050405020304" pitchFamily="18" charset="0"/>
                <a:cs typeface="Times New Roman" panose="02020603050405020304" pitchFamily="18" charset="0"/>
              </a:defRPr>
            </a:lvl1pPr>
          </a:lstStyle>
          <a:p>
            <a:pPr lvl="0"/>
            <a:r>
              <a:rPr lang="en-GB"/>
              <a:t>16pt Supporting copy, 25 words</a:t>
            </a:r>
          </a:p>
        </p:txBody>
      </p:sp>
      <p:sp>
        <p:nvSpPr>
          <p:cNvPr id="5" name="Text Placeholder 4">
            <a:extLst>
              <a:ext uri="{FF2B5EF4-FFF2-40B4-BE49-F238E27FC236}">
                <a16:creationId xmlns:a16="http://schemas.microsoft.com/office/drawing/2014/main" id="{444511A1-0BCD-484A-B3F4-35C2F6F2284A}"/>
              </a:ext>
            </a:extLst>
          </p:cNvPr>
          <p:cNvSpPr>
            <a:spLocks noGrp="1"/>
          </p:cNvSpPr>
          <p:nvPr>
            <p:ph type="body" sz="quarter" idx="25" hasCustomPrompt="1"/>
          </p:nvPr>
        </p:nvSpPr>
        <p:spPr>
          <a:xfrm>
            <a:off x="661155" y="6172200"/>
            <a:ext cx="4896000" cy="236538"/>
          </a:xfrm>
        </p:spPr>
        <p:txBody>
          <a:bodyPr anchor="b">
            <a:noAutofit/>
          </a:bodyPr>
          <a:lstStyle>
            <a:lvl1pPr marL="0" indent="0">
              <a:buNone/>
              <a:defRPr sz="1200"/>
            </a:lvl1pPr>
          </a:lstStyle>
          <a:p>
            <a:pPr lvl="0"/>
            <a:r>
              <a:rPr lang="en-GB"/>
              <a:t>Image caption</a:t>
            </a:r>
          </a:p>
        </p:txBody>
      </p:sp>
      <p:sp>
        <p:nvSpPr>
          <p:cNvPr id="6" name="Footer Placeholder 5">
            <a:extLst>
              <a:ext uri="{FF2B5EF4-FFF2-40B4-BE49-F238E27FC236}">
                <a16:creationId xmlns:a16="http://schemas.microsoft.com/office/drawing/2014/main" id="{9B43173B-B80B-4919-82C0-407E51C4FFF0}"/>
              </a:ext>
            </a:extLst>
          </p:cNvPr>
          <p:cNvSpPr>
            <a:spLocks noGrp="1"/>
          </p:cNvSpPr>
          <p:nvPr>
            <p:ph type="ftr" sz="quarter" idx="26"/>
          </p:nvPr>
        </p:nvSpPr>
        <p:spPr/>
        <p:txBody>
          <a:bodyPr/>
          <a:lstStyle/>
          <a:p>
            <a:endParaRPr lang="en-GB"/>
          </a:p>
        </p:txBody>
      </p:sp>
      <p:sp>
        <p:nvSpPr>
          <p:cNvPr id="7" name="Slide Number Placeholder 6">
            <a:extLst>
              <a:ext uri="{FF2B5EF4-FFF2-40B4-BE49-F238E27FC236}">
                <a16:creationId xmlns:a16="http://schemas.microsoft.com/office/drawing/2014/main" id="{7DF70242-E67D-4CC0-B6E0-04FF3307AE6D}"/>
              </a:ext>
            </a:extLst>
          </p:cNvPr>
          <p:cNvSpPr>
            <a:spLocks noGrp="1"/>
          </p:cNvSpPr>
          <p:nvPr>
            <p:ph type="sldNum" sz="quarter" idx="27"/>
          </p:nvPr>
        </p:nvSpPr>
        <p:spPr/>
        <p:txBody>
          <a:bodyPr/>
          <a:lstStyle/>
          <a:p>
            <a:fld id="{1BE232AB-0B06-425F-9ADD-32A9A3D01189}" type="slidenum">
              <a:rPr lang="en-GB" smtClean="0"/>
              <a:pPr/>
              <a:t>‹#›</a:t>
            </a:fld>
            <a:endParaRPr lang="en-GB"/>
          </a:p>
        </p:txBody>
      </p:sp>
      <p:sp>
        <p:nvSpPr>
          <p:cNvPr id="10" name="Copyright">
            <a:extLst>
              <a:ext uri="{FF2B5EF4-FFF2-40B4-BE49-F238E27FC236}">
                <a16:creationId xmlns:a16="http://schemas.microsoft.com/office/drawing/2014/main" id="{58A093A2-8ED3-43CD-B950-888106990D8D}"/>
              </a:ext>
            </a:extLst>
          </p:cNvPr>
          <p:cNvSpPr>
            <a:spLocks noGrp="1"/>
          </p:cNvSpPr>
          <p:nvPr>
            <p:ph type="body" sz="quarter" idx="28" hasCustomPrompt="1"/>
          </p:nvPr>
        </p:nvSpPr>
        <p:spPr>
          <a:xfrm rot="16200000">
            <a:off x="9291598" y="3932095"/>
            <a:ext cx="4356125"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3170934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Study 3">
    <p:bg>
      <p:bgPr>
        <a:solidFill>
          <a:srgbClr val="E61E28"/>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475704E1-6DE3-46F7-990A-1A4A9467262A}"/>
              </a:ext>
            </a:extLst>
          </p:cNvPr>
          <p:cNvSpPr>
            <a:spLocks noGrp="1"/>
          </p:cNvSpPr>
          <p:nvPr>
            <p:ph type="pic" sz="quarter" idx="21" hasCustomPrompt="1"/>
          </p:nvPr>
        </p:nvSpPr>
        <p:spPr>
          <a:xfrm>
            <a:off x="6210300" y="0"/>
            <a:ext cx="5981700" cy="6858000"/>
          </a:xfrm>
          <a:prstGeom prst="rect">
            <a:avLst/>
          </a:prstGeom>
          <a:solidFill>
            <a:schemeClr val="bg1">
              <a:lumMod val="95000"/>
            </a:schemeClr>
          </a:solidFill>
        </p:spPr>
        <p:txBody>
          <a:bodyPr tIns="504000" anchor="ctr">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 name="Title 1">
            <a:extLst>
              <a:ext uri="{FF2B5EF4-FFF2-40B4-BE49-F238E27FC236}">
                <a16:creationId xmlns:a16="http://schemas.microsoft.com/office/drawing/2014/main" id="{93605842-F2AC-440D-8EA3-6B4A10536451}"/>
              </a:ext>
            </a:extLst>
          </p:cNvPr>
          <p:cNvSpPr>
            <a:spLocks noGrp="1"/>
          </p:cNvSpPr>
          <p:nvPr>
            <p:ph type="title" hasCustomPrompt="1"/>
          </p:nvPr>
        </p:nvSpPr>
        <p:spPr>
          <a:xfrm>
            <a:off x="660437" y="1815550"/>
            <a:ext cx="4896000" cy="215445"/>
          </a:xfrm>
        </p:spPr>
        <p:txBody>
          <a:bodyPr anchor="b"/>
          <a:lstStyle>
            <a:lvl1pPr>
              <a:defRPr sz="1600" b="1">
                <a:solidFill>
                  <a:schemeClr val="bg1"/>
                </a:solidFill>
                <a:latin typeface="Arial" panose="020B0604020202020204" pitchFamily="34" charset="0"/>
                <a:cs typeface="Arial" panose="020B0604020202020204" pitchFamily="34" charset="0"/>
              </a:defRPr>
            </a:lvl1pPr>
          </a:lstStyle>
          <a:p>
            <a:r>
              <a:rPr lang="en-GB"/>
              <a:t>Project or service title</a:t>
            </a:r>
          </a:p>
        </p:txBody>
      </p:sp>
      <p:sp>
        <p:nvSpPr>
          <p:cNvPr id="3" name="Text Placeholder 2">
            <a:extLst>
              <a:ext uri="{FF2B5EF4-FFF2-40B4-BE49-F238E27FC236}">
                <a16:creationId xmlns:a16="http://schemas.microsoft.com/office/drawing/2014/main" id="{74CDF39B-77D8-4B38-9BD8-B41B19EE50CB}"/>
              </a:ext>
            </a:extLst>
          </p:cNvPr>
          <p:cNvSpPr>
            <a:spLocks noGrp="1"/>
          </p:cNvSpPr>
          <p:nvPr>
            <p:ph type="body" sz="quarter" idx="23" hasCustomPrompt="1"/>
          </p:nvPr>
        </p:nvSpPr>
        <p:spPr>
          <a:xfrm>
            <a:off x="660437" y="2195704"/>
            <a:ext cx="4897436" cy="2542517"/>
          </a:xfrm>
          <a:prstGeom prst="rect">
            <a:avLst/>
          </a:prstGeom>
        </p:spPr>
        <p:txBody>
          <a:bodyPr lIns="0" tIns="0" rIns="0" bIns="0"/>
          <a:lstStyle>
            <a:lvl1pPr marL="0" indent="0">
              <a:buNone/>
              <a:defRPr sz="4000">
                <a:solidFill>
                  <a:schemeClr val="bg1"/>
                </a:solidFill>
              </a:defRPr>
            </a:lvl1pPr>
            <a:lvl2pPr>
              <a:defRPr sz="4000"/>
            </a:lvl2pPr>
            <a:lvl3pPr>
              <a:defRPr sz="4000"/>
            </a:lvl3pPr>
            <a:lvl4pPr>
              <a:defRPr sz="4000"/>
            </a:lvl4pPr>
            <a:lvl5pPr>
              <a:defRPr sz="4000"/>
            </a:lvl5pPr>
          </a:lstStyle>
          <a:p>
            <a:pPr lvl="0"/>
            <a:r>
              <a:rPr lang="en-GB"/>
              <a:t>Value statement</a:t>
            </a:r>
          </a:p>
        </p:txBody>
      </p:sp>
      <p:sp>
        <p:nvSpPr>
          <p:cNvPr id="14" name="Text Placeholder 17">
            <a:extLst>
              <a:ext uri="{FF2B5EF4-FFF2-40B4-BE49-F238E27FC236}">
                <a16:creationId xmlns:a16="http://schemas.microsoft.com/office/drawing/2014/main" id="{7CC72B0B-AE2C-4947-B262-3AD4F0B3E0EA}"/>
              </a:ext>
            </a:extLst>
          </p:cNvPr>
          <p:cNvSpPr>
            <a:spLocks noGrp="1"/>
          </p:cNvSpPr>
          <p:nvPr>
            <p:ph type="body" sz="quarter" idx="22" hasCustomPrompt="1"/>
          </p:nvPr>
        </p:nvSpPr>
        <p:spPr>
          <a:xfrm>
            <a:off x="660437" y="4798909"/>
            <a:ext cx="4896000" cy="651861"/>
          </a:xfrm>
          <a:prstGeom prst="rect">
            <a:avLst/>
          </a:prstGeom>
        </p:spPr>
        <p:txBody>
          <a:bodyPr lIns="0" tIns="0" rIns="0" bIns="0">
            <a:noAutofit/>
          </a:bodyPr>
          <a:lstStyle>
            <a:lvl1pPr marL="0" indent="0">
              <a:lnSpc>
                <a:spcPct val="100000"/>
              </a:lnSpc>
              <a:spcBef>
                <a:spcPts val="0"/>
              </a:spcBef>
              <a:buFontTx/>
              <a:buNone/>
              <a:defRPr sz="1600">
                <a:solidFill>
                  <a:schemeClr val="bg1"/>
                </a:solidFill>
                <a:latin typeface="Times New Roman" panose="02020603050405020304" pitchFamily="18" charset="0"/>
                <a:cs typeface="Times New Roman" panose="02020603050405020304" pitchFamily="18" charset="0"/>
              </a:defRPr>
            </a:lvl1pPr>
          </a:lstStyle>
          <a:p>
            <a:pPr lvl="0"/>
            <a:r>
              <a:rPr lang="en-GB"/>
              <a:t>16pt Supporting copy, 25 words</a:t>
            </a:r>
          </a:p>
        </p:txBody>
      </p:sp>
      <p:sp>
        <p:nvSpPr>
          <p:cNvPr id="5" name="Text Placeholder 4">
            <a:extLst>
              <a:ext uri="{FF2B5EF4-FFF2-40B4-BE49-F238E27FC236}">
                <a16:creationId xmlns:a16="http://schemas.microsoft.com/office/drawing/2014/main" id="{444511A1-0BCD-484A-B3F4-35C2F6F2284A}"/>
              </a:ext>
            </a:extLst>
          </p:cNvPr>
          <p:cNvSpPr>
            <a:spLocks noGrp="1"/>
          </p:cNvSpPr>
          <p:nvPr>
            <p:ph type="body" sz="quarter" idx="25" hasCustomPrompt="1"/>
          </p:nvPr>
        </p:nvSpPr>
        <p:spPr>
          <a:xfrm>
            <a:off x="660437" y="6172200"/>
            <a:ext cx="4896000" cy="236538"/>
          </a:xfrm>
        </p:spPr>
        <p:txBody>
          <a:bodyPr anchor="b">
            <a:noAutofit/>
          </a:bodyPr>
          <a:lstStyle>
            <a:lvl1pPr marL="0" indent="0">
              <a:buNone/>
              <a:defRPr sz="1200">
                <a:solidFill>
                  <a:schemeClr val="bg1"/>
                </a:solidFill>
              </a:defRPr>
            </a:lvl1pPr>
          </a:lstStyle>
          <a:p>
            <a:pPr lvl="0"/>
            <a:r>
              <a:rPr lang="en-GB"/>
              <a:t>Image caption</a:t>
            </a:r>
          </a:p>
        </p:txBody>
      </p:sp>
      <p:sp>
        <p:nvSpPr>
          <p:cNvPr id="6" name="Footer Placeholder 5">
            <a:extLst>
              <a:ext uri="{FF2B5EF4-FFF2-40B4-BE49-F238E27FC236}">
                <a16:creationId xmlns:a16="http://schemas.microsoft.com/office/drawing/2014/main" id="{9B43173B-B80B-4919-82C0-407E51C4FFF0}"/>
              </a:ext>
            </a:extLst>
          </p:cNvPr>
          <p:cNvSpPr>
            <a:spLocks noGrp="1"/>
          </p:cNvSpPr>
          <p:nvPr>
            <p:ph type="ftr" sz="quarter" idx="26"/>
          </p:nvPr>
        </p:nvSpPr>
        <p:spPr/>
        <p:txBody>
          <a:bodyPr/>
          <a:lstStyle>
            <a:lvl1pPr>
              <a:defRPr>
                <a:solidFill>
                  <a:schemeClr val="bg1"/>
                </a:solidFill>
              </a:defRPr>
            </a:lvl1pPr>
          </a:lstStyle>
          <a:p>
            <a:endParaRPr lang="en-GB"/>
          </a:p>
        </p:txBody>
      </p:sp>
      <p:sp>
        <p:nvSpPr>
          <p:cNvPr id="7" name="Slide Number Placeholder 6">
            <a:extLst>
              <a:ext uri="{FF2B5EF4-FFF2-40B4-BE49-F238E27FC236}">
                <a16:creationId xmlns:a16="http://schemas.microsoft.com/office/drawing/2014/main" id="{7DF70242-E67D-4CC0-B6E0-04FF3307AE6D}"/>
              </a:ext>
            </a:extLst>
          </p:cNvPr>
          <p:cNvSpPr>
            <a:spLocks noGrp="1"/>
          </p:cNvSpPr>
          <p:nvPr>
            <p:ph type="sldNum" sz="quarter" idx="27"/>
          </p:nvPr>
        </p:nvSpPr>
        <p:spPr/>
        <p:txBody>
          <a:bodyPr/>
          <a:lstStyle>
            <a:lvl1pPr>
              <a:defRPr>
                <a:solidFill>
                  <a:schemeClr val="bg1"/>
                </a:solidFill>
              </a:defRPr>
            </a:lvl1pPr>
          </a:lstStyle>
          <a:p>
            <a:fld id="{1BE232AB-0B06-425F-9ADD-32A9A3D01189}" type="slidenum">
              <a:rPr lang="en-GB" smtClean="0"/>
              <a:pPr/>
              <a:t>‹#›</a:t>
            </a:fld>
            <a:endParaRPr lang="en-GB"/>
          </a:p>
        </p:txBody>
      </p:sp>
      <p:sp>
        <p:nvSpPr>
          <p:cNvPr id="10" name="Copyright">
            <a:extLst>
              <a:ext uri="{FF2B5EF4-FFF2-40B4-BE49-F238E27FC236}">
                <a16:creationId xmlns:a16="http://schemas.microsoft.com/office/drawing/2014/main" id="{AAEC3064-9F37-42F0-B69D-798280580D8A}"/>
              </a:ext>
            </a:extLst>
          </p:cNvPr>
          <p:cNvSpPr>
            <a:spLocks noGrp="1"/>
          </p:cNvSpPr>
          <p:nvPr>
            <p:ph type="body" sz="quarter" idx="28" hasCustomPrompt="1"/>
          </p:nvPr>
        </p:nvSpPr>
        <p:spPr>
          <a:xfrm rot="16200000">
            <a:off x="9291598" y="3932095"/>
            <a:ext cx="4356125"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28509963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pact statement">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475704E1-6DE3-46F7-990A-1A4A9467262A}"/>
              </a:ext>
            </a:extLst>
          </p:cNvPr>
          <p:cNvSpPr>
            <a:spLocks noGrp="1"/>
          </p:cNvSpPr>
          <p:nvPr>
            <p:ph type="pic" sz="quarter" idx="21" hasCustomPrompt="1"/>
          </p:nvPr>
        </p:nvSpPr>
        <p:spPr>
          <a:xfrm>
            <a:off x="0" y="0"/>
            <a:ext cx="12192000" cy="6858000"/>
          </a:xfrm>
          <a:prstGeom prst="rect">
            <a:avLst/>
          </a:prstGeom>
          <a:solidFill>
            <a:schemeClr val="bg1">
              <a:lumMod val="95000"/>
            </a:schemeClr>
          </a:solidFill>
        </p:spPr>
        <p:txBody>
          <a:bodyPr lIns="0" tIns="504000" anchor="ctr">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10" name="Title 1">
            <a:extLst>
              <a:ext uri="{FF2B5EF4-FFF2-40B4-BE49-F238E27FC236}">
                <a16:creationId xmlns:a16="http://schemas.microsoft.com/office/drawing/2014/main" id="{01FE53F9-F5EA-4BE2-88BA-EFAE32BFADA1}"/>
              </a:ext>
            </a:extLst>
          </p:cNvPr>
          <p:cNvSpPr>
            <a:spLocks noGrp="1"/>
          </p:cNvSpPr>
          <p:nvPr>
            <p:ph type="title" hasCustomPrompt="1"/>
          </p:nvPr>
        </p:nvSpPr>
        <p:spPr>
          <a:xfrm>
            <a:off x="6210298" y="2449607"/>
            <a:ext cx="5324400" cy="215445"/>
          </a:xfrm>
        </p:spPr>
        <p:txBody>
          <a:bodyPr anchor="b"/>
          <a:lstStyle>
            <a:lvl1pPr>
              <a:defRPr sz="1600" b="1">
                <a:solidFill>
                  <a:schemeClr val="bg1"/>
                </a:solidFill>
                <a:latin typeface="Arial" panose="020B0604020202020204" pitchFamily="34" charset="0"/>
                <a:cs typeface="Arial" panose="020B0604020202020204" pitchFamily="34" charset="0"/>
              </a:defRPr>
            </a:lvl1pPr>
          </a:lstStyle>
          <a:p>
            <a:r>
              <a:rPr lang="en-GB"/>
              <a:t>Optional heading</a:t>
            </a:r>
          </a:p>
        </p:txBody>
      </p:sp>
      <p:sp>
        <p:nvSpPr>
          <p:cNvPr id="13" name="Text Placeholder 2">
            <a:extLst>
              <a:ext uri="{FF2B5EF4-FFF2-40B4-BE49-F238E27FC236}">
                <a16:creationId xmlns:a16="http://schemas.microsoft.com/office/drawing/2014/main" id="{5358D72D-3682-4C24-8D74-1B66D5758211}"/>
              </a:ext>
            </a:extLst>
          </p:cNvPr>
          <p:cNvSpPr>
            <a:spLocks noGrp="1"/>
          </p:cNvSpPr>
          <p:nvPr>
            <p:ph type="body" sz="quarter" idx="26" hasCustomPrompt="1"/>
          </p:nvPr>
        </p:nvSpPr>
        <p:spPr>
          <a:xfrm>
            <a:off x="6210298" y="2829762"/>
            <a:ext cx="5324400" cy="1233295"/>
          </a:xfrm>
          <a:prstGeom prst="rect">
            <a:avLst/>
          </a:prstGeom>
        </p:spPr>
        <p:txBody>
          <a:bodyPr lIns="0" tIns="0" rIns="0" bIns="0"/>
          <a:lstStyle>
            <a:lvl1pPr marL="0" indent="0">
              <a:buNone/>
              <a:defRPr sz="4000">
                <a:solidFill>
                  <a:schemeClr val="bg1"/>
                </a:solidFill>
              </a:defRPr>
            </a:lvl1pPr>
            <a:lvl2pPr>
              <a:defRPr sz="4000"/>
            </a:lvl2pPr>
            <a:lvl3pPr>
              <a:defRPr sz="4000"/>
            </a:lvl3pPr>
            <a:lvl4pPr>
              <a:defRPr sz="4000"/>
            </a:lvl4pPr>
            <a:lvl5pPr>
              <a:defRPr sz="4000"/>
            </a:lvl5pPr>
          </a:lstStyle>
          <a:p>
            <a:pPr lvl="0"/>
            <a:r>
              <a:rPr lang="en-GB"/>
              <a:t>Value statement or headline.</a:t>
            </a:r>
          </a:p>
        </p:txBody>
      </p:sp>
      <p:sp>
        <p:nvSpPr>
          <p:cNvPr id="14" name="Text Placeholder 4">
            <a:extLst>
              <a:ext uri="{FF2B5EF4-FFF2-40B4-BE49-F238E27FC236}">
                <a16:creationId xmlns:a16="http://schemas.microsoft.com/office/drawing/2014/main" id="{528C92DC-D9EA-4F1E-A648-F7F213DBFBDC}"/>
              </a:ext>
            </a:extLst>
          </p:cNvPr>
          <p:cNvSpPr>
            <a:spLocks noGrp="1"/>
          </p:cNvSpPr>
          <p:nvPr>
            <p:ph type="body" sz="quarter" idx="27" hasCustomPrompt="1"/>
          </p:nvPr>
        </p:nvSpPr>
        <p:spPr>
          <a:xfrm>
            <a:off x="6210411" y="6169025"/>
            <a:ext cx="5322534" cy="236538"/>
          </a:xfrm>
        </p:spPr>
        <p:txBody>
          <a:bodyPr anchor="b">
            <a:noAutofit/>
          </a:bodyPr>
          <a:lstStyle>
            <a:lvl1pPr marL="0" indent="0">
              <a:buNone/>
              <a:defRPr sz="1200">
                <a:solidFill>
                  <a:schemeClr val="bg1"/>
                </a:solidFill>
              </a:defRPr>
            </a:lvl1pPr>
          </a:lstStyle>
          <a:p>
            <a:pPr lvl="0"/>
            <a:r>
              <a:rPr lang="en-GB"/>
              <a:t>Image caption</a:t>
            </a:r>
          </a:p>
        </p:txBody>
      </p:sp>
      <p:sp>
        <p:nvSpPr>
          <p:cNvPr id="2" name="Footer Placeholder 1">
            <a:extLst>
              <a:ext uri="{FF2B5EF4-FFF2-40B4-BE49-F238E27FC236}">
                <a16:creationId xmlns:a16="http://schemas.microsoft.com/office/drawing/2014/main" id="{0EFB5752-C9F0-4ED5-8347-076F042390CA}"/>
              </a:ext>
            </a:extLst>
          </p:cNvPr>
          <p:cNvSpPr>
            <a:spLocks noGrp="1"/>
          </p:cNvSpPr>
          <p:nvPr>
            <p:ph type="ftr" sz="quarter" idx="28"/>
          </p:nvPr>
        </p:nvSpPr>
        <p:spPr/>
        <p:txBody>
          <a:bodyPr/>
          <a:lstStyle>
            <a:lvl1pPr>
              <a:defRPr>
                <a:solidFill>
                  <a:schemeClr val="bg2"/>
                </a:solidFill>
              </a:defRPr>
            </a:lvl1pPr>
          </a:lstStyle>
          <a:p>
            <a:endParaRPr lang="en-GB"/>
          </a:p>
        </p:txBody>
      </p:sp>
      <p:sp>
        <p:nvSpPr>
          <p:cNvPr id="4" name="Slide Number Placeholder 3">
            <a:extLst>
              <a:ext uri="{FF2B5EF4-FFF2-40B4-BE49-F238E27FC236}">
                <a16:creationId xmlns:a16="http://schemas.microsoft.com/office/drawing/2014/main" id="{245DCA93-8550-4F0B-8AD2-EB331604A3F5}"/>
              </a:ext>
            </a:extLst>
          </p:cNvPr>
          <p:cNvSpPr>
            <a:spLocks noGrp="1"/>
          </p:cNvSpPr>
          <p:nvPr>
            <p:ph type="sldNum" sz="quarter" idx="29"/>
          </p:nvPr>
        </p:nvSpPr>
        <p:spPr/>
        <p:txBody>
          <a:bodyPr/>
          <a:lstStyle>
            <a:lvl1pPr>
              <a:defRPr>
                <a:solidFill>
                  <a:schemeClr val="bg2"/>
                </a:solidFill>
              </a:defRPr>
            </a:lvl1pPr>
          </a:lstStyle>
          <a:p>
            <a:fld id="{1BE232AB-0B06-425F-9ADD-32A9A3D01189}" type="slidenum">
              <a:rPr lang="en-GB" smtClean="0"/>
              <a:pPr/>
              <a:t>‹#›</a:t>
            </a:fld>
            <a:endParaRPr lang="en-GB"/>
          </a:p>
        </p:txBody>
      </p:sp>
      <p:sp>
        <p:nvSpPr>
          <p:cNvPr id="15" name="Picture Placeholder 14">
            <a:extLst>
              <a:ext uri="{FF2B5EF4-FFF2-40B4-BE49-F238E27FC236}">
                <a16:creationId xmlns:a16="http://schemas.microsoft.com/office/drawing/2014/main" id="{AA89F144-0437-4158-BDC0-52ACE9C6D93D}"/>
              </a:ext>
            </a:extLst>
          </p:cNvPr>
          <p:cNvSpPr>
            <a:spLocks noGrp="1"/>
          </p:cNvSpPr>
          <p:nvPr>
            <p:ph type="pic" sz="quarter" idx="25" hasCustomPrompt="1"/>
          </p:nvPr>
        </p:nvSpPr>
        <p:spPr>
          <a:xfrm>
            <a:off x="10375384" y="357878"/>
            <a:ext cx="1157804" cy="304111"/>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a:lstStyle>
            <a:lvl1pPr>
              <a:defRPr sz="100">
                <a:noFill/>
              </a:defRPr>
            </a:lvl1pPr>
          </a:lstStyle>
          <a:p>
            <a:endParaRPr/>
          </a:p>
        </p:txBody>
      </p:sp>
      <p:sp>
        <p:nvSpPr>
          <p:cNvPr id="12" name="Text Placeholder 17">
            <a:extLst>
              <a:ext uri="{FF2B5EF4-FFF2-40B4-BE49-F238E27FC236}">
                <a16:creationId xmlns:a16="http://schemas.microsoft.com/office/drawing/2014/main" id="{D9A39177-17B9-4B40-AC65-B8FBC856C19E}"/>
              </a:ext>
            </a:extLst>
          </p:cNvPr>
          <p:cNvSpPr>
            <a:spLocks noGrp="1"/>
          </p:cNvSpPr>
          <p:nvPr>
            <p:ph type="body" sz="quarter" idx="22" hasCustomPrompt="1"/>
          </p:nvPr>
        </p:nvSpPr>
        <p:spPr>
          <a:xfrm>
            <a:off x="6210298" y="4424593"/>
            <a:ext cx="5324400" cy="651861"/>
          </a:xfrm>
          <a:prstGeom prst="rect">
            <a:avLst/>
          </a:prstGeom>
        </p:spPr>
        <p:txBody>
          <a:bodyPr lIns="0" tIns="0" rIns="0" bIns="0">
            <a:noAutofit/>
          </a:bodyPr>
          <a:lstStyle>
            <a:lvl1pPr marL="0" indent="0">
              <a:lnSpc>
                <a:spcPct val="100000"/>
              </a:lnSpc>
              <a:spcBef>
                <a:spcPts val="0"/>
              </a:spcBef>
              <a:buFontTx/>
              <a:buNone/>
              <a:defRPr sz="1600">
                <a:solidFill>
                  <a:schemeClr val="bg1"/>
                </a:solidFill>
                <a:latin typeface="Times New Roman" panose="02020603050405020304" pitchFamily="18" charset="0"/>
                <a:cs typeface="Times New Roman" panose="02020603050405020304" pitchFamily="18" charset="0"/>
              </a:defRPr>
            </a:lvl1pPr>
          </a:lstStyle>
          <a:p>
            <a:pPr lvl="0"/>
            <a:r>
              <a:rPr lang="en-GB"/>
              <a:t>Supporting copy, 25 words</a:t>
            </a:r>
          </a:p>
        </p:txBody>
      </p:sp>
      <p:sp>
        <p:nvSpPr>
          <p:cNvPr id="16" name="Copyright">
            <a:extLst>
              <a:ext uri="{FF2B5EF4-FFF2-40B4-BE49-F238E27FC236}">
                <a16:creationId xmlns:a16="http://schemas.microsoft.com/office/drawing/2014/main" id="{26B28194-B07A-45AB-9333-5AF168E3549B}"/>
              </a:ext>
            </a:extLst>
          </p:cNvPr>
          <p:cNvSpPr>
            <a:spLocks noGrp="1"/>
          </p:cNvSpPr>
          <p:nvPr>
            <p:ph type="body" sz="quarter" idx="30" hasCustomPrompt="1"/>
          </p:nvPr>
        </p:nvSpPr>
        <p:spPr>
          <a:xfrm rot="16200000">
            <a:off x="-1450198" y="3932095"/>
            <a:ext cx="4356125" cy="120705"/>
          </a:xfrm>
        </p:spPr>
        <p:txBody>
          <a:bodyPr anchor="ctr"/>
          <a:lstStyle>
            <a:lvl1pPr marL="0" indent="0" algn="l">
              <a:buNone/>
              <a:defRPr sz="800">
                <a:solidFill>
                  <a:schemeClr val="bg2"/>
                </a:solidFill>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1766629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x text or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410B8-7C3D-484E-9302-3E6968656FA1}"/>
              </a:ext>
            </a:extLst>
          </p:cNvPr>
          <p:cNvSpPr>
            <a:spLocks noGrp="1"/>
          </p:cNvSpPr>
          <p:nvPr>
            <p:ph type="title" hasCustomPrompt="1"/>
          </p:nvPr>
        </p:nvSpPr>
        <p:spPr/>
        <p:txBody>
          <a:bodyPr/>
          <a:lstStyle>
            <a:lvl1pPr>
              <a:defRPr/>
            </a:lvl1pPr>
          </a:lstStyle>
          <a:p>
            <a:r>
              <a:rPr lang="en-GB"/>
              <a:t>Slide title</a:t>
            </a:r>
          </a:p>
        </p:txBody>
      </p:sp>
      <p:sp>
        <p:nvSpPr>
          <p:cNvPr id="10" name="Subtitle 2">
            <a:extLst>
              <a:ext uri="{FF2B5EF4-FFF2-40B4-BE49-F238E27FC236}">
                <a16:creationId xmlns:a16="http://schemas.microsoft.com/office/drawing/2014/main" id="{CA740BB2-3E05-438D-A466-10499F9D16BA}"/>
              </a:ext>
            </a:extLst>
          </p:cNvPr>
          <p:cNvSpPr>
            <a:spLocks noGrp="1"/>
          </p:cNvSpPr>
          <p:nvPr>
            <p:ph type="subTitle" idx="1" hasCustomPrompt="1"/>
          </p:nvPr>
        </p:nvSpPr>
        <p:spPr>
          <a:xfrm>
            <a:off x="658814" y="1306800"/>
            <a:ext cx="5322885" cy="246221"/>
          </a:xfrm>
        </p:spPr>
        <p:txBody>
          <a:bodyPr lIns="0" tIns="0" rIns="0" bIns="0">
            <a:noAutofit/>
          </a:bodyPr>
          <a:lstStyle>
            <a:lvl1pPr marL="0" indent="0" algn="l">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1000"/>
              </a:spcBef>
              <a:buFontTx/>
              <a:buNone/>
            </a:pPr>
            <a:r>
              <a:rPr lang="en-GB"/>
              <a:t>Optional heading</a:t>
            </a:r>
          </a:p>
        </p:txBody>
      </p:sp>
      <p:sp>
        <p:nvSpPr>
          <p:cNvPr id="17" name="Text placeholder 2">
            <a:extLst>
              <a:ext uri="{FF2B5EF4-FFF2-40B4-BE49-F238E27FC236}">
                <a16:creationId xmlns:a16="http://schemas.microsoft.com/office/drawing/2014/main" id="{7C9E77EB-1FC1-41DE-9575-67E0CB6106D5}"/>
              </a:ext>
            </a:extLst>
          </p:cNvPr>
          <p:cNvSpPr>
            <a:spLocks noGrp="1"/>
          </p:cNvSpPr>
          <p:nvPr>
            <p:ph sz="quarter" idx="16" hasCustomPrompt="1"/>
          </p:nvPr>
        </p:nvSpPr>
        <p:spPr>
          <a:xfrm>
            <a:off x="658813" y="1811339"/>
            <a:ext cx="10874375" cy="4354512"/>
          </a:xfrm>
        </p:spPr>
        <p:txBody>
          <a:bodyPr/>
          <a:lstStyle>
            <a:lvl1pPr>
              <a:defRPr/>
            </a:lvl1pPr>
            <a:lvl5pPr>
              <a:defRPr/>
            </a:lvl5pPr>
            <a:lvl6pPr>
              <a:defRPr sz="2000"/>
            </a:lvl6pPr>
            <a:lvl7pPr>
              <a:defRPr/>
            </a:lvl7pPr>
            <a:lvl8pPr>
              <a:defRPr/>
            </a:lvl8pPr>
            <a:lvl9pPr>
              <a:defRPr/>
            </a:lvl9pPr>
          </a:lstStyle>
          <a:p>
            <a:pPr lvl="0"/>
            <a:r>
              <a:rPr lang="en-GB"/>
              <a:t>Click to add text, image or graph/table</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 level</a:t>
            </a:r>
          </a:p>
          <a:p>
            <a:pPr lvl="8"/>
            <a:r>
              <a:rPr lang="en-GB"/>
              <a:t>Ninth level</a:t>
            </a:r>
          </a:p>
        </p:txBody>
      </p:sp>
      <p:sp>
        <p:nvSpPr>
          <p:cNvPr id="12" name="Footer Placeholder 11">
            <a:extLst>
              <a:ext uri="{FF2B5EF4-FFF2-40B4-BE49-F238E27FC236}">
                <a16:creationId xmlns:a16="http://schemas.microsoft.com/office/drawing/2014/main" id="{D5135014-C08C-4A66-8213-6117EBA0216C}"/>
              </a:ext>
            </a:extLst>
          </p:cNvPr>
          <p:cNvSpPr>
            <a:spLocks noGrp="1"/>
          </p:cNvSpPr>
          <p:nvPr>
            <p:ph type="ftr" sz="quarter" idx="14"/>
          </p:nvPr>
        </p:nvSpPr>
        <p:spPr/>
        <p:txBody>
          <a:bodyPr/>
          <a:lstStyle/>
          <a:p>
            <a:endParaRPr lang="en-GB"/>
          </a:p>
        </p:txBody>
      </p:sp>
      <p:sp>
        <p:nvSpPr>
          <p:cNvPr id="14" name="Slide Number Placeholder 13">
            <a:extLst>
              <a:ext uri="{FF2B5EF4-FFF2-40B4-BE49-F238E27FC236}">
                <a16:creationId xmlns:a16="http://schemas.microsoft.com/office/drawing/2014/main" id="{BC2BD3C9-7B98-4F8C-8059-46844677E92A}"/>
              </a:ext>
            </a:extLst>
          </p:cNvPr>
          <p:cNvSpPr>
            <a:spLocks noGrp="1"/>
          </p:cNvSpPr>
          <p:nvPr>
            <p:ph type="sldNum" sz="quarter" idx="15"/>
          </p:nvPr>
        </p:nvSpPr>
        <p:spPr/>
        <p:txBody>
          <a:bodyPr/>
          <a:lstStyle/>
          <a:p>
            <a:fld id="{1BE232AB-0B06-425F-9ADD-32A9A3D01189}" type="slidenum">
              <a:rPr lang="en-GB" smtClean="0"/>
              <a:pPr/>
              <a:t>‹#›</a:t>
            </a:fld>
            <a:endParaRPr lang="en-GB"/>
          </a:p>
        </p:txBody>
      </p:sp>
    </p:spTree>
    <p:extLst>
      <p:ext uri="{BB962C8B-B14F-4D97-AF65-F5344CB8AC3E}">
        <p14:creationId xmlns:p14="http://schemas.microsoft.com/office/powerpoint/2010/main" val="37929958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x text or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410B8-7C3D-484E-9302-3E6968656FA1}"/>
              </a:ext>
            </a:extLst>
          </p:cNvPr>
          <p:cNvSpPr>
            <a:spLocks noGrp="1"/>
          </p:cNvSpPr>
          <p:nvPr>
            <p:ph type="title" hasCustomPrompt="1"/>
          </p:nvPr>
        </p:nvSpPr>
        <p:spPr/>
        <p:txBody>
          <a:bodyPr/>
          <a:lstStyle>
            <a:lvl1pPr>
              <a:defRPr/>
            </a:lvl1pPr>
          </a:lstStyle>
          <a:p>
            <a:r>
              <a:rPr lang="en-GB"/>
              <a:t>Slide title</a:t>
            </a:r>
          </a:p>
        </p:txBody>
      </p:sp>
      <p:sp>
        <p:nvSpPr>
          <p:cNvPr id="7" name="Picture Placeholder 16">
            <a:extLst>
              <a:ext uri="{FF2B5EF4-FFF2-40B4-BE49-F238E27FC236}">
                <a16:creationId xmlns:a16="http://schemas.microsoft.com/office/drawing/2014/main" id="{4961DAD4-E8B8-4FF0-A559-111159986D90}"/>
              </a:ext>
            </a:extLst>
          </p:cNvPr>
          <p:cNvSpPr>
            <a:spLocks noGrp="1"/>
          </p:cNvSpPr>
          <p:nvPr>
            <p:ph type="pic" sz="quarter" idx="13" hasCustomPrompt="1"/>
          </p:nvPr>
        </p:nvSpPr>
        <p:spPr>
          <a:xfrm>
            <a:off x="658813" y="1811339"/>
            <a:ext cx="10874375" cy="4354512"/>
          </a:xfrm>
          <a:prstGeom prst="rect">
            <a:avLst/>
          </a:prstGeom>
          <a:solidFill>
            <a:schemeClr val="bg1">
              <a:lumMod val="95000"/>
            </a:schemeClr>
          </a:solidFill>
        </p:spPr>
        <p:txBody>
          <a:bodyPr tIns="504000" anchor="ctr" anchorCtr="0">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12" name="Footer Placeholder 11">
            <a:extLst>
              <a:ext uri="{FF2B5EF4-FFF2-40B4-BE49-F238E27FC236}">
                <a16:creationId xmlns:a16="http://schemas.microsoft.com/office/drawing/2014/main" id="{D5135014-C08C-4A66-8213-6117EBA0216C}"/>
              </a:ext>
            </a:extLst>
          </p:cNvPr>
          <p:cNvSpPr>
            <a:spLocks noGrp="1"/>
          </p:cNvSpPr>
          <p:nvPr>
            <p:ph type="ftr" sz="quarter" idx="14"/>
          </p:nvPr>
        </p:nvSpPr>
        <p:spPr/>
        <p:txBody>
          <a:bodyPr/>
          <a:lstStyle/>
          <a:p>
            <a:endParaRPr lang="en-GB"/>
          </a:p>
        </p:txBody>
      </p:sp>
      <p:sp>
        <p:nvSpPr>
          <p:cNvPr id="14" name="Slide Number Placeholder 13">
            <a:extLst>
              <a:ext uri="{FF2B5EF4-FFF2-40B4-BE49-F238E27FC236}">
                <a16:creationId xmlns:a16="http://schemas.microsoft.com/office/drawing/2014/main" id="{BC2BD3C9-7B98-4F8C-8059-46844677E92A}"/>
              </a:ext>
            </a:extLst>
          </p:cNvPr>
          <p:cNvSpPr>
            <a:spLocks noGrp="1"/>
          </p:cNvSpPr>
          <p:nvPr>
            <p:ph type="sldNum" sz="quarter" idx="15"/>
          </p:nvPr>
        </p:nvSpPr>
        <p:spPr/>
        <p:txBody>
          <a:bodyPr/>
          <a:lstStyle/>
          <a:p>
            <a:fld id="{1BE232AB-0B06-425F-9ADD-32A9A3D01189}" type="slidenum">
              <a:rPr lang="en-GB" smtClean="0"/>
              <a:pPr/>
              <a:t>‹#›</a:t>
            </a:fld>
            <a:endParaRPr lang="en-GB"/>
          </a:p>
        </p:txBody>
      </p:sp>
      <p:sp>
        <p:nvSpPr>
          <p:cNvPr id="6" name="Copyright">
            <a:extLst>
              <a:ext uri="{FF2B5EF4-FFF2-40B4-BE49-F238E27FC236}">
                <a16:creationId xmlns:a16="http://schemas.microsoft.com/office/drawing/2014/main" id="{74380270-8197-433E-A5D1-E3D82ED4127D}"/>
              </a:ext>
            </a:extLst>
          </p:cNvPr>
          <p:cNvSpPr>
            <a:spLocks noGrp="1"/>
          </p:cNvSpPr>
          <p:nvPr>
            <p:ph type="body" sz="quarter" idx="28" hasCustomPrompt="1"/>
          </p:nvPr>
        </p:nvSpPr>
        <p:spPr>
          <a:xfrm rot="16200000">
            <a:off x="9291598" y="3932095"/>
            <a:ext cx="4356125"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2336896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ro Project 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F5EC44DA-96B3-4536-A2BE-A4A4C39FEC2A}"/>
              </a:ext>
            </a:extLst>
          </p:cNvPr>
          <p:cNvSpPr>
            <a:spLocks noGrp="1"/>
          </p:cNvSpPr>
          <p:nvPr>
            <p:ph type="pic" sz="quarter" idx="13" hasCustomPrompt="1"/>
          </p:nvPr>
        </p:nvSpPr>
        <p:spPr>
          <a:xfrm>
            <a:off x="4357688" y="0"/>
            <a:ext cx="7834312" cy="6858000"/>
          </a:xfrm>
          <a:prstGeom prst="rect">
            <a:avLst/>
          </a:prstGeom>
          <a:solidFill>
            <a:schemeClr val="bg1">
              <a:lumMod val="95000"/>
            </a:schemeClr>
          </a:solidFill>
        </p:spPr>
        <p:txBody>
          <a:bodyPr tIns="504000" anchor="ctr" anchorCtr="0">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 name="Title 1">
            <a:extLst>
              <a:ext uri="{FF2B5EF4-FFF2-40B4-BE49-F238E27FC236}">
                <a16:creationId xmlns:a16="http://schemas.microsoft.com/office/drawing/2014/main" id="{8691776F-8976-490C-A8A6-7D91B90A06C2}"/>
              </a:ext>
            </a:extLst>
          </p:cNvPr>
          <p:cNvSpPr>
            <a:spLocks noGrp="1"/>
          </p:cNvSpPr>
          <p:nvPr>
            <p:ph type="title" hasCustomPrompt="1"/>
          </p:nvPr>
        </p:nvSpPr>
        <p:spPr>
          <a:xfrm>
            <a:off x="658811" y="2846452"/>
            <a:ext cx="3468689" cy="582548"/>
          </a:xfrm>
        </p:spPr>
        <p:txBody>
          <a:bodyPr/>
          <a:lstStyle/>
          <a:p>
            <a:r>
              <a:rPr lang="en-GB"/>
              <a:t>Project title </a:t>
            </a:r>
            <a:br>
              <a:rPr lang="en-GB"/>
            </a:br>
            <a:r>
              <a:rPr lang="en-GB"/>
              <a:t>and location</a:t>
            </a:r>
          </a:p>
        </p:txBody>
      </p:sp>
      <p:sp>
        <p:nvSpPr>
          <p:cNvPr id="10" name="Subtitle 2">
            <a:extLst>
              <a:ext uri="{FF2B5EF4-FFF2-40B4-BE49-F238E27FC236}">
                <a16:creationId xmlns:a16="http://schemas.microsoft.com/office/drawing/2014/main" id="{C33A2356-8DEE-4080-8A9C-B49575067F68}"/>
              </a:ext>
            </a:extLst>
          </p:cNvPr>
          <p:cNvSpPr>
            <a:spLocks noGrp="1"/>
          </p:cNvSpPr>
          <p:nvPr>
            <p:ph type="subTitle" idx="1" hasCustomPrompt="1"/>
          </p:nvPr>
        </p:nvSpPr>
        <p:spPr>
          <a:xfrm>
            <a:off x="658811" y="2448063"/>
            <a:ext cx="3468689" cy="246221"/>
          </a:xfrm>
        </p:spPr>
        <p:txBody>
          <a:bodyPr lIns="0" tIns="0" rIns="0" bIns="0">
            <a:noAutofit/>
          </a:bodyPr>
          <a:lstStyle>
            <a:lvl1pPr marL="0" indent="0" algn="l">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1000"/>
              </a:spcBef>
              <a:buFontTx/>
              <a:buNone/>
            </a:pPr>
            <a:r>
              <a:rPr lang="en-GB"/>
              <a:t>Optional heading</a:t>
            </a:r>
          </a:p>
        </p:txBody>
      </p:sp>
      <p:sp>
        <p:nvSpPr>
          <p:cNvPr id="4" name="Footer Placeholder 3">
            <a:extLst>
              <a:ext uri="{FF2B5EF4-FFF2-40B4-BE49-F238E27FC236}">
                <a16:creationId xmlns:a16="http://schemas.microsoft.com/office/drawing/2014/main" id="{5235D156-7C1E-46E5-86E8-2C76EDA14D72}"/>
              </a:ext>
            </a:extLst>
          </p:cNvPr>
          <p:cNvSpPr>
            <a:spLocks noGrp="1"/>
          </p:cNvSpPr>
          <p:nvPr>
            <p:ph type="ftr" sz="quarter" idx="26"/>
          </p:nvPr>
        </p:nvSpPr>
        <p:spPr/>
        <p:txBody>
          <a:bodyPr/>
          <a:lstStyle/>
          <a:p>
            <a:endParaRPr lang="en-GB"/>
          </a:p>
        </p:txBody>
      </p:sp>
      <p:sp>
        <p:nvSpPr>
          <p:cNvPr id="5" name="Slide Number Placeholder 4">
            <a:extLst>
              <a:ext uri="{FF2B5EF4-FFF2-40B4-BE49-F238E27FC236}">
                <a16:creationId xmlns:a16="http://schemas.microsoft.com/office/drawing/2014/main" id="{78528DD2-2CE1-49A4-B9BF-897CC02BB95A}"/>
              </a:ext>
            </a:extLst>
          </p:cNvPr>
          <p:cNvSpPr>
            <a:spLocks noGrp="1"/>
          </p:cNvSpPr>
          <p:nvPr>
            <p:ph type="sldNum" sz="quarter" idx="27"/>
          </p:nvPr>
        </p:nvSpPr>
        <p:spPr/>
        <p:txBody>
          <a:bodyPr/>
          <a:lstStyle/>
          <a:p>
            <a:fld id="{1BE232AB-0B06-425F-9ADD-32A9A3D01189}" type="slidenum">
              <a:rPr lang="en-GB" smtClean="0"/>
              <a:pPr/>
              <a:t>‹#›</a:t>
            </a:fld>
            <a:endParaRPr lang="en-GB"/>
          </a:p>
        </p:txBody>
      </p:sp>
      <p:sp>
        <p:nvSpPr>
          <p:cNvPr id="8" name="Copyright">
            <a:extLst>
              <a:ext uri="{FF2B5EF4-FFF2-40B4-BE49-F238E27FC236}">
                <a16:creationId xmlns:a16="http://schemas.microsoft.com/office/drawing/2014/main" id="{C618A0A1-0C41-4356-B539-41589BCD47A6}"/>
              </a:ext>
            </a:extLst>
          </p:cNvPr>
          <p:cNvSpPr>
            <a:spLocks noGrp="1"/>
          </p:cNvSpPr>
          <p:nvPr>
            <p:ph type="body" sz="quarter" idx="28" hasCustomPrompt="1"/>
          </p:nvPr>
        </p:nvSpPr>
        <p:spPr>
          <a:xfrm rot="16200000">
            <a:off x="9742702" y="4422823"/>
            <a:ext cx="4356125"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29994545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ro Project 2">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F5EC44DA-96B3-4536-A2BE-A4A4C39FEC2A}"/>
              </a:ext>
            </a:extLst>
          </p:cNvPr>
          <p:cNvSpPr>
            <a:spLocks noGrp="1"/>
          </p:cNvSpPr>
          <p:nvPr>
            <p:ph type="pic" sz="quarter" idx="13" hasCustomPrompt="1"/>
          </p:nvPr>
        </p:nvSpPr>
        <p:spPr>
          <a:xfrm>
            <a:off x="4357688" y="0"/>
            <a:ext cx="7834312" cy="6858000"/>
          </a:xfrm>
          <a:prstGeom prst="rect">
            <a:avLst/>
          </a:prstGeom>
          <a:solidFill>
            <a:schemeClr val="bg1">
              <a:lumMod val="95000"/>
            </a:schemeClr>
          </a:solidFill>
        </p:spPr>
        <p:txBody>
          <a:bodyPr tIns="504000" anchor="ctr" anchorCtr="0">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 name="Title 1">
            <a:extLst>
              <a:ext uri="{FF2B5EF4-FFF2-40B4-BE49-F238E27FC236}">
                <a16:creationId xmlns:a16="http://schemas.microsoft.com/office/drawing/2014/main" id="{8691776F-8976-490C-A8A6-7D91B90A06C2}"/>
              </a:ext>
            </a:extLst>
          </p:cNvPr>
          <p:cNvSpPr>
            <a:spLocks noGrp="1"/>
          </p:cNvSpPr>
          <p:nvPr>
            <p:ph type="title" hasCustomPrompt="1"/>
          </p:nvPr>
        </p:nvSpPr>
        <p:spPr>
          <a:xfrm>
            <a:off x="658811" y="2846452"/>
            <a:ext cx="3468689" cy="582548"/>
          </a:xfrm>
        </p:spPr>
        <p:txBody>
          <a:bodyPr/>
          <a:lstStyle>
            <a:lvl1pPr>
              <a:defRPr>
                <a:solidFill>
                  <a:schemeClr val="bg1"/>
                </a:solidFill>
              </a:defRPr>
            </a:lvl1pPr>
          </a:lstStyle>
          <a:p>
            <a:r>
              <a:rPr lang="en-GB"/>
              <a:t>Project title </a:t>
            </a:r>
            <a:br>
              <a:rPr lang="en-GB"/>
            </a:br>
            <a:r>
              <a:rPr lang="en-GB"/>
              <a:t>and location</a:t>
            </a:r>
          </a:p>
        </p:txBody>
      </p:sp>
      <p:sp>
        <p:nvSpPr>
          <p:cNvPr id="10" name="Subtitle 2">
            <a:extLst>
              <a:ext uri="{FF2B5EF4-FFF2-40B4-BE49-F238E27FC236}">
                <a16:creationId xmlns:a16="http://schemas.microsoft.com/office/drawing/2014/main" id="{C33A2356-8DEE-4080-8A9C-B49575067F68}"/>
              </a:ext>
            </a:extLst>
          </p:cNvPr>
          <p:cNvSpPr>
            <a:spLocks noGrp="1"/>
          </p:cNvSpPr>
          <p:nvPr>
            <p:ph type="subTitle" idx="1" hasCustomPrompt="1"/>
          </p:nvPr>
        </p:nvSpPr>
        <p:spPr>
          <a:xfrm>
            <a:off x="658811" y="2448063"/>
            <a:ext cx="3468689" cy="246221"/>
          </a:xfrm>
        </p:spPr>
        <p:txBody>
          <a:bodyPr lIns="0" tIns="0" rIns="0" bIns="0">
            <a:noAutofit/>
          </a:bodyPr>
          <a:lstStyle>
            <a:lvl1pPr marL="0" indent="0" algn="l">
              <a:buNone/>
              <a:defRPr lang="en-GB" sz="1600" b="1" kern="1200" dirty="0">
                <a:solidFill>
                  <a:schemeClr val="bg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1000"/>
              </a:spcBef>
              <a:buFontTx/>
              <a:buNone/>
            </a:pPr>
            <a:r>
              <a:rPr lang="en-GB"/>
              <a:t>Optional heading</a:t>
            </a:r>
          </a:p>
        </p:txBody>
      </p:sp>
      <p:sp>
        <p:nvSpPr>
          <p:cNvPr id="4" name="Footer Placeholder 3">
            <a:extLst>
              <a:ext uri="{FF2B5EF4-FFF2-40B4-BE49-F238E27FC236}">
                <a16:creationId xmlns:a16="http://schemas.microsoft.com/office/drawing/2014/main" id="{5235D156-7C1E-46E5-86E8-2C76EDA14D72}"/>
              </a:ext>
            </a:extLst>
          </p:cNvPr>
          <p:cNvSpPr>
            <a:spLocks noGrp="1"/>
          </p:cNvSpPr>
          <p:nvPr>
            <p:ph type="ftr" sz="quarter" idx="26"/>
          </p:nvPr>
        </p:nvSpPr>
        <p:spPr/>
        <p:txBody>
          <a:bodyPr/>
          <a:lstStyle>
            <a:lvl1pPr>
              <a:defRPr>
                <a:solidFill>
                  <a:schemeClr val="bg1"/>
                </a:solidFill>
              </a:defRPr>
            </a:lvl1pPr>
          </a:lstStyle>
          <a:p>
            <a:endParaRPr lang="en-GB"/>
          </a:p>
        </p:txBody>
      </p:sp>
      <p:sp>
        <p:nvSpPr>
          <p:cNvPr id="5" name="Slide Number Placeholder 4">
            <a:extLst>
              <a:ext uri="{FF2B5EF4-FFF2-40B4-BE49-F238E27FC236}">
                <a16:creationId xmlns:a16="http://schemas.microsoft.com/office/drawing/2014/main" id="{78528DD2-2CE1-49A4-B9BF-897CC02BB95A}"/>
              </a:ext>
            </a:extLst>
          </p:cNvPr>
          <p:cNvSpPr>
            <a:spLocks noGrp="1"/>
          </p:cNvSpPr>
          <p:nvPr>
            <p:ph type="sldNum" sz="quarter" idx="27"/>
          </p:nvPr>
        </p:nvSpPr>
        <p:spPr/>
        <p:txBody>
          <a:bodyPr/>
          <a:lstStyle>
            <a:lvl1pPr>
              <a:defRPr>
                <a:solidFill>
                  <a:schemeClr val="bg1"/>
                </a:solidFill>
              </a:defRPr>
            </a:lvl1pPr>
          </a:lstStyle>
          <a:p>
            <a:fld id="{1BE232AB-0B06-425F-9ADD-32A9A3D01189}" type="slidenum">
              <a:rPr lang="en-GB" smtClean="0"/>
              <a:pPr/>
              <a:t>‹#›</a:t>
            </a:fld>
            <a:endParaRPr lang="en-GB"/>
          </a:p>
        </p:txBody>
      </p:sp>
      <p:sp>
        <p:nvSpPr>
          <p:cNvPr id="8" name="Copyright">
            <a:extLst>
              <a:ext uri="{FF2B5EF4-FFF2-40B4-BE49-F238E27FC236}">
                <a16:creationId xmlns:a16="http://schemas.microsoft.com/office/drawing/2014/main" id="{B103D9E7-7EBB-4C59-9839-7BB8AD86889D}"/>
              </a:ext>
            </a:extLst>
          </p:cNvPr>
          <p:cNvSpPr>
            <a:spLocks noGrp="1"/>
          </p:cNvSpPr>
          <p:nvPr>
            <p:ph type="body" sz="quarter" idx="28" hasCustomPrompt="1"/>
          </p:nvPr>
        </p:nvSpPr>
        <p:spPr>
          <a:xfrm rot="16200000">
            <a:off x="9742702" y="4422823"/>
            <a:ext cx="4356125"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39650291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 1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F5EC44DA-96B3-4536-A2BE-A4A4C39FEC2A}"/>
              </a:ext>
            </a:extLst>
          </p:cNvPr>
          <p:cNvSpPr>
            <a:spLocks noGrp="1"/>
          </p:cNvSpPr>
          <p:nvPr>
            <p:ph type="pic" sz="quarter" idx="13" hasCustomPrompt="1"/>
          </p:nvPr>
        </p:nvSpPr>
        <p:spPr>
          <a:xfrm>
            <a:off x="6210300" y="0"/>
            <a:ext cx="5981700" cy="6858000"/>
          </a:xfrm>
          <a:prstGeom prst="rect">
            <a:avLst/>
          </a:prstGeom>
          <a:solidFill>
            <a:schemeClr val="bg1">
              <a:lumMod val="95000"/>
            </a:schemeClr>
          </a:solidFill>
        </p:spPr>
        <p:txBody>
          <a:bodyPr tIns="504000" anchor="ctr" anchorCtr="0">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 name="Title 1">
            <a:extLst>
              <a:ext uri="{FF2B5EF4-FFF2-40B4-BE49-F238E27FC236}">
                <a16:creationId xmlns:a16="http://schemas.microsoft.com/office/drawing/2014/main" id="{8691776F-8976-490C-A8A6-7D91B90A06C2}"/>
              </a:ext>
            </a:extLst>
          </p:cNvPr>
          <p:cNvSpPr>
            <a:spLocks noGrp="1"/>
          </p:cNvSpPr>
          <p:nvPr>
            <p:ph type="title" hasCustomPrompt="1"/>
          </p:nvPr>
        </p:nvSpPr>
        <p:spPr>
          <a:xfrm>
            <a:off x="658811" y="657225"/>
            <a:ext cx="5319714" cy="532800"/>
          </a:xfrm>
        </p:spPr>
        <p:txBody>
          <a:bodyPr/>
          <a:lstStyle/>
          <a:p>
            <a:r>
              <a:rPr lang="en-GB"/>
              <a:t>Slide title</a:t>
            </a:r>
          </a:p>
        </p:txBody>
      </p:sp>
      <p:sp>
        <p:nvSpPr>
          <p:cNvPr id="10" name="Subtitle 2">
            <a:extLst>
              <a:ext uri="{FF2B5EF4-FFF2-40B4-BE49-F238E27FC236}">
                <a16:creationId xmlns:a16="http://schemas.microsoft.com/office/drawing/2014/main" id="{C33A2356-8DEE-4080-8A9C-B49575067F68}"/>
              </a:ext>
            </a:extLst>
          </p:cNvPr>
          <p:cNvSpPr>
            <a:spLocks noGrp="1"/>
          </p:cNvSpPr>
          <p:nvPr>
            <p:ph type="subTitle" idx="1" hasCustomPrompt="1"/>
          </p:nvPr>
        </p:nvSpPr>
        <p:spPr>
          <a:xfrm>
            <a:off x="658811" y="1306800"/>
            <a:ext cx="5319714" cy="246221"/>
          </a:xfrm>
        </p:spPr>
        <p:txBody>
          <a:bodyPr lIns="0" tIns="0" rIns="0" bIns="0">
            <a:noAutofit/>
          </a:bodyPr>
          <a:lstStyle>
            <a:lvl1pPr marL="0" indent="0" algn="l">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1000"/>
              </a:spcBef>
              <a:buFontTx/>
              <a:buNone/>
            </a:pPr>
            <a:r>
              <a:rPr lang="en-GB"/>
              <a:t>Optional heading</a:t>
            </a:r>
          </a:p>
        </p:txBody>
      </p:sp>
      <p:sp>
        <p:nvSpPr>
          <p:cNvPr id="3" name="Text Placeholder 2">
            <a:extLst>
              <a:ext uri="{FF2B5EF4-FFF2-40B4-BE49-F238E27FC236}">
                <a16:creationId xmlns:a16="http://schemas.microsoft.com/office/drawing/2014/main" id="{4CB4183B-83D1-4CB6-8A61-E23A5C30DC9B}"/>
              </a:ext>
            </a:extLst>
          </p:cNvPr>
          <p:cNvSpPr>
            <a:spLocks noGrp="1"/>
          </p:cNvSpPr>
          <p:nvPr>
            <p:ph type="body" sz="quarter" idx="25" hasCustomPrompt="1"/>
          </p:nvPr>
        </p:nvSpPr>
        <p:spPr>
          <a:xfrm>
            <a:off x="658813" y="1811337"/>
            <a:ext cx="5319712" cy="4103141"/>
          </a:xfrm>
        </p:spPr>
        <p:txBody>
          <a:bodyPr/>
          <a:lstStyle>
            <a:lvl1pPr>
              <a:defRPr/>
            </a:lvl1pPr>
            <a:lvl5pPr>
              <a:defRPr/>
            </a:lvl5pPr>
            <a:lvl6pPr>
              <a:defRPr>
                <a:solidFill>
                  <a:schemeClr val="accent1"/>
                </a:solidFill>
              </a:defRPr>
            </a:lvl6pPr>
            <a:lvl7pPr>
              <a:defRPr>
                <a:solidFill>
                  <a:schemeClr val="accent1"/>
                </a:solidFill>
              </a:defRPr>
            </a:lvl7pPr>
            <a:lvl8pPr>
              <a:defRPr/>
            </a:lvl8pPr>
            <a:lvl9pPr>
              <a:defRPr/>
            </a:lvl9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 level</a:t>
            </a:r>
          </a:p>
          <a:p>
            <a:pPr lvl="8"/>
            <a:r>
              <a:rPr lang="en-GB"/>
              <a:t>Ninth level</a:t>
            </a:r>
          </a:p>
        </p:txBody>
      </p:sp>
      <p:sp>
        <p:nvSpPr>
          <p:cNvPr id="4" name="Footer Placeholder 3">
            <a:extLst>
              <a:ext uri="{FF2B5EF4-FFF2-40B4-BE49-F238E27FC236}">
                <a16:creationId xmlns:a16="http://schemas.microsoft.com/office/drawing/2014/main" id="{5235D156-7C1E-46E5-86E8-2C76EDA14D72}"/>
              </a:ext>
            </a:extLst>
          </p:cNvPr>
          <p:cNvSpPr>
            <a:spLocks noGrp="1"/>
          </p:cNvSpPr>
          <p:nvPr>
            <p:ph type="ftr" sz="quarter" idx="26"/>
          </p:nvPr>
        </p:nvSpPr>
        <p:spPr/>
        <p:txBody>
          <a:bodyPr/>
          <a:lstStyle/>
          <a:p>
            <a:endParaRPr lang="en-GB"/>
          </a:p>
        </p:txBody>
      </p:sp>
      <p:sp>
        <p:nvSpPr>
          <p:cNvPr id="5" name="Slide Number Placeholder 4">
            <a:extLst>
              <a:ext uri="{FF2B5EF4-FFF2-40B4-BE49-F238E27FC236}">
                <a16:creationId xmlns:a16="http://schemas.microsoft.com/office/drawing/2014/main" id="{78528DD2-2CE1-49A4-B9BF-897CC02BB95A}"/>
              </a:ext>
            </a:extLst>
          </p:cNvPr>
          <p:cNvSpPr>
            <a:spLocks noGrp="1"/>
          </p:cNvSpPr>
          <p:nvPr>
            <p:ph type="sldNum" sz="quarter" idx="27"/>
          </p:nvPr>
        </p:nvSpPr>
        <p:spPr/>
        <p:txBody>
          <a:bodyPr/>
          <a:lstStyle/>
          <a:p>
            <a:fld id="{1BE232AB-0B06-425F-9ADD-32A9A3D01189}" type="slidenum">
              <a:rPr lang="en-GB" smtClean="0"/>
              <a:pPr/>
              <a:t>‹#›</a:t>
            </a:fld>
            <a:endParaRPr lang="en-GB"/>
          </a:p>
        </p:txBody>
      </p:sp>
      <p:sp>
        <p:nvSpPr>
          <p:cNvPr id="9" name="Copyright">
            <a:extLst>
              <a:ext uri="{FF2B5EF4-FFF2-40B4-BE49-F238E27FC236}">
                <a16:creationId xmlns:a16="http://schemas.microsoft.com/office/drawing/2014/main" id="{7AECFC4F-8375-498A-991F-37153AF1D3B4}"/>
              </a:ext>
            </a:extLst>
          </p:cNvPr>
          <p:cNvSpPr>
            <a:spLocks noGrp="1"/>
          </p:cNvSpPr>
          <p:nvPr>
            <p:ph type="body" sz="quarter" idx="28" hasCustomPrompt="1"/>
          </p:nvPr>
        </p:nvSpPr>
        <p:spPr>
          <a:xfrm rot="16200000">
            <a:off x="9742702" y="4422823"/>
            <a:ext cx="4356125"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2868439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 2 images landscap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35EABB-8A76-47B7-8380-C074F1F48FE0}"/>
              </a:ext>
            </a:extLst>
          </p:cNvPr>
          <p:cNvSpPr>
            <a:spLocks noGrp="1"/>
          </p:cNvSpPr>
          <p:nvPr>
            <p:ph type="title" hasCustomPrompt="1"/>
          </p:nvPr>
        </p:nvSpPr>
        <p:spPr>
          <a:xfrm>
            <a:off x="658811" y="657225"/>
            <a:ext cx="5319714" cy="532800"/>
          </a:xfrm>
        </p:spPr>
        <p:txBody>
          <a:bodyPr/>
          <a:lstStyle/>
          <a:p>
            <a:r>
              <a:rPr lang="en-GB"/>
              <a:t>Slide title</a:t>
            </a:r>
          </a:p>
        </p:txBody>
      </p:sp>
      <p:sp>
        <p:nvSpPr>
          <p:cNvPr id="13" name="Subtitle 2">
            <a:extLst>
              <a:ext uri="{FF2B5EF4-FFF2-40B4-BE49-F238E27FC236}">
                <a16:creationId xmlns:a16="http://schemas.microsoft.com/office/drawing/2014/main" id="{C99280FD-79BD-466C-AAFB-08DF3DCD1E17}"/>
              </a:ext>
            </a:extLst>
          </p:cNvPr>
          <p:cNvSpPr>
            <a:spLocks noGrp="1"/>
          </p:cNvSpPr>
          <p:nvPr>
            <p:ph type="subTitle" idx="1" hasCustomPrompt="1"/>
          </p:nvPr>
        </p:nvSpPr>
        <p:spPr>
          <a:xfrm>
            <a:off x="658811" y="1306800"/>
            <a:ext cx="5319712" cy="246221"/>
          </a:xfrm>
        </p:spPr>
        <p:txBody>
          <a:bodyPr lIns="0" tIns="0" rIns="0" bIns="0">
            <a:noAutofit/>
          </a:bodyPr>
          <a:lstStyle>
            <a:lvl1pPr marL="0" indent="0" algn="l">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1000"/>
              </a:spcBef>
              <a:buFontTx/>
              <a:buNone/>
            </a:pPr>
            <a:r>
              <a:rPr lang="en-GB"/>
              <a:t>Optional heading</a:t>
            </a:r>
          </a:p>
        </p:txBody>
      </p:sp>
      <p:sp>
        <p:nvSpPr>
          <p:cNvPr id="14" name="Text Placeholder 2">
            <a:extLst>
              <a:ext uri="{FF2B5EF4-FFF2-40B4-BE49-F238E27FC236}">
                <a16:creationId xmlns:a16="http://schemas.microsoft.com/office/drawing/2014/main" id="{1B4759FA-0DD1-4D6E-BF7F-14EB13925F96}"/>
              </a:ext>
            </a:extLst>
          </p:cNvPr>
          <p:cNvSpPr>
            <a:spLocks noGrp="1"/>
          </p:cNvSpPr>
          <p:nvPr>
            <p:ph type="body" sz="quarter" idx="26" hasCustomPrompt="1"/>
          </p:nvPr>
        </p:nvSpPr>
        <p:spPr>
          <a:xfrm>
            <a:off x="658813" y="1811337"/>
            <a:ext cx="5319712" cy="4103141"/>
          </a:xfrm>
        </p:spPr>
        <p:txBody>
          <a:bodyPr/>
          <a:lstStyle>
            <a:lvl1pPr>
              <a:defRPr/>
            </a:lvl1pPr>
            <a:lvl5pPr>
              <a:defRPr/>
            </a:lvl5pPr>
            <a:lvl6pPr>
              <a:defRPr>
                <a:solidFill>
                  <a:schemeClr val="accent1"/>
                </a:solidFill>
              </a:defRPr>
            </a:lvl6pPr>
            <a:lvl7pPr>
              <a:defRPr>
                <a:solidFill>
                  <a:schemeClr val="accent1"/>
                </a:solidFill>
              </a:defRPr>
            </a:lvl7pPr>
            <a:lvl8pPr>
              <a:defRPr/>
            </a:lvl8pPr>
            <a:lvl9pPr>
              <a:defRPr/>
            </a:lvl9pPr>
          </a:lstStyle>
          <a:p>
            <a:pPr lvl="0"/>
            <a:r>
              <a:rPr lang="en-GB"/>
              <a:t>Click to add text </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 level</a:t>
            </a:r>
          </a:p>
          <a:p>
            <a:pPr lvl="8"/>
            <a:r>
              <a:rPr lang="en-GB"/>
              <a:t>Ninth level</a:t>
            </a:r>
          </a:p>
        </p:txBody>
      </p:sp>
      <p:sp>
        <p:nvSpPr>
          <p:cNvPr id="11" name="Picture Placeholder 16">
            <a:extLst>
              <a:ext uri="{FF2B5EF4-FFF2-40B4-BE49-F238E27FC236}">
                <a16:creationId xmlns:a16="http://schemas.microsoft.com/office/drawing/2014/main" id="{3B17FFEE-D7A4-4855-A18E-9969456E643B}"/>
              </a:ext>
            </a:extLst>
          </p:cNvPr>
          <p:cNvSpPr>
            <a:spLocks noGrp="1"/>
          </p:cNvSpPr>
          <p:nvPr>
            <p:ph type="pic" sz="quarter" idx="13" hasCustomPrompt="1"/>
          </p:nvPr>
        </p:nvSpPr>
        <p:spPr>
          <a:xfrm>
            <a:off x="6213476" y="0"/>
            <a:ext cx="5978523" cy="3429000"/>
          </a:xfrm>
          <a:prstGeom prst="rect">
            <a:avLst/>
          </a:prstGeom>
          <a:solidFill>
            <a:schemeClr val="bg1">
              <a:lumMod val="95000"/>
            </a:schemeClr>
          </a:solidFill>
        </p:spPr>
        <p:txBody>
          <a:bodyPr tIns="504000" anchor="ctr" anchorCtr="0">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8" name="Picture Placeholder 16">
            <a:extLst>
              <a:ext uri="{FF2B5EF4-FFF2-40B4-BE49-F238E27FC236}">
                <a16:creationId xmlns:a16="http://schemas.microsoft.com/office/drawing/2014/main" id="{7CB25805-C566-44A1-98AB-CECD25417C63}"/>
              </a:ext>
            </a:extLst>
          </p:cNvPr>
          <p:cNvSpPr>
            <a:spLocks noGrp="1"/>
          </p:cNvSpPr>
          <p:nvPr>
            <p:ph type="pic" sz="quarter" idx="15" hasCustomPrompt="1"/>
          </p:nvPr>
        </p:nvSpPr>
        <p:spPr>
          <a:xfrm>
            <a:off x="6213476" y="3429000"/>
            <a:ext cx="5978523" cy="3424334"/>
          </a:xfrm>
          <a:prstGeom prst="rect">
            <a:avLst/>
          </a:prstGeom>
          <a:solidFill>
            <a:schemeClr val="bg1">
              <a:lumMod val="95000"/>
            </a:schemeClr>
          </a:solidFill>
        </p:spPr>
        <p:txBody>
          <a:bodyPr tIns="504000" anchor="ctr" anchorCtr="0">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 name="Footer Placeholder 1">
            <a:extLst>
              <a:ext uri="{FF2B5EF4-FFF2-40B4-BE49-F238E27FC236}">
                <a16:creationId xmlns:a16="http://schemas.microsoft.com/office/drawing/2014/main" id="{6674055C-F3A6-40AD-8C7B-A449B8CB9671}"/>
              </a:ext>
            </a:extLst>
          </p:cNvPr>
          <p:cNvSpPr>
            <a:spLocks noGrp="1"/>
          </p:cNvSpPr>
          <p:nvPr>
            <p:ph type="ftr" sz="quarter" idx="27"/>
          </p:nvPr>
        </p:nvSpPr>
        <p:spPr/>
        <p:txBody>
          <a:bodyPr/>
          <a:lstStyle/>
          <a:p>
            <a:endParaRPr lang="en-GB"/>
          </a:p>
        </p:txBody>
      </p:sp>
      <p:sp>
        <p:nvSpPr>
          <p:cNvPr id="3" name="Slide Number Placeholder 2">
            <a:extLst>
              <a:ext uri="{FF2B5EF4-FFF2-40B4-BE49-F238E27FC236}">
                <a16:creationId xmlns:a16="http://schemas.microsoft.com/office/drawing/2014/main" id="{B14FD4DE-7E00-4C85-8E46-386DA1F1C929}"/>
              </a:ext>
            </a:extLst>
          </p:cNvPr>
          <p:cNvSpPr>
            <a:spLocks noGrp="1"/>
          </p:cNvSpPr>
          <p:nvPr>
            <p:ph type="sldNum" sz="quarter" idx="28"/>
          </p:nvPr>
        </p:nvSpPr>
        <p:spPr/>
        <p:txBody>
          <a:bodyPr/>
          <a:lstStyle/>
          <a:p>
            <a:fld id="{1BE232AB-0B06-425F-9ADD-32A9A3D01189}" type="slidenum">
              <a:rPr lang="en-GB" smtClean="0"/>
              <a:pPr/>
              <a:t>‹#›</a:t>
            </a:fld>
            <a:endParaRPr lang="en-GB"/>
          </a:p>
        </p:txBody>
      </p:sp>
      <p:sp>
        <p:nvSpPr>
          <p:cNvPr id="15" name="Copyright">
            <a:extLst>
              <a:ext uri="{FF2B5EF4-FFF2-40B4-BE49-F238E27FC236}">
                <a16:creationId xmlns:a16="http://schemas.microsoft.com/office/drawing/2014/main" id="{A4A7345B-4D74-49C1-930D-4BBB5DA9EEB3}"/>
              </a:ext>
            </a:extLst>
          </p:cNvPr>
          <p:cNvSpPr>
            <a:spLocks noGrp="1"/>
          </p:cNvSpPr>
          <p:nvPr>
            <p:ph type="body" sz="quarter" idx="29" hasCustomPrompt="1"/>
          </p:nvPr>
        </p:nvSpPr>
        <p:spPr>
          <a:xfrm rot="16200000">
            <a:off x="10480764" y="5160885"/>
            <a:ext cx="288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18" name="Copyright">
            <a:extLst>
              <a:ext uri="{FF2B5EF4-FFF2-40B4-BE49-F238E27FC236}">
                <a16:creationId xmlns:a16="http://schemas.microsoft.com/office/drawing/2014/main" id="{54D6592C-B81E-4F2C-B832-B37C57FA122A}"/>
              </a:ext>
            </a:extLst>
          </p:cNvPr>
          <p:cNvSpPr>
            <a:spLocks noGrp="1"/>
          </p:cNvSpPr>
          <p:nvPr>
            <p:ph type="body" sz="quarter" idx="30" hasCustomPrompt="1"/>
          </p:nvPr>
        </p:nvSpPr>
        <p:spPr>
          <a:xfrm rot="16200000">
            <a:off x="10480765" y="1753221"/>
            <a:ext cx="288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38132241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 2 images portrai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35EABB-8A76-47B7-8380-C074F1F48FE0}"/>
              </a:ext>
            </a:extLst>
          </p:cNvPr>
          <p:cNvSpPr>
            <a:spLocks noGrp="1"/>
          </p:cNvSpPr>
          <p:nvPr>
            <p:ph type="title" hasCustomPrompt="1"/>
          </p:nvPr>
        </p:nvSpPr>
        <p:spPr>
          <a:xfrm>
            <a:off x="658811" y="657225"/>
            <a:ext cx="5319714" cy="532800"/>
          </a:xfrm>
        </p:spPr>
        <p:txBody>
          <a:bodyPr/>
          <a:lstStyle/>
          <a:p>
            <a:r>
              <a:rPr lang="en-GB"/>
              <a:t>Slide title</a:t>
            </a:r>
          </a:p>
        </p:txBody>
      </p:sp>
      <p:sp>
        <p:nvSpPr>
          <p:cNvPr id="13" name="Subtitle 2">
            <a:extLst>
              <a:ext uri="{FF2B5EF4-FFF2-40B4-BE49-F238E27FC236}">
                <a16:creationId xmlns:a16="http://schemas.microsoft.com/office/drawing/2014/main" id="{C99280FD-79BD-466C-AAFB-08DF3DCD1E17}"/>
              </a:ext>
            </a:extLst>
          </p:cNvPr>
          <p:cNvSpPr>
            <a:spLocks noGrp="1"/>
          </p:cNvSpPr>
          <p:nvPr>
            <p:ph type="subTitle" idx="1" hasCustomPrompt="1"/>
          </p:nvPr>
        </p:nvSpPr>
        <p:spPr>
          <a:xfrm>
            <a:off x="658811" y="1306800"/>
            <a:ext cx="5319712" cy="246221"/>
          </a:xfrm>
        </p:spPr>
        <p:txBody>
          <a:bodyPr lIns="0" tIns="0" rIns="0" bIns="0">
            <a:noAutofit/>
          </a:bodyPr>
          <a:lstStyle>
            <a:lvl1pPr marL="0" indent="0" algn="l">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1000"/>
              </a:spcBef>
              <a:buFontTx/>
              <a:buNone/>
            </a:pPr>
            <a:r>
              <a:rPr lang="en-GB"/>
              <a:t>Optional heading</a:t>
            </a:r>
          </a:p>
        </p:txBody>
      </p:sp>
      <p:sp>
        <p:nvSpPr>
          <p:cNvPr id="14" name="Text Placeholder 2">
            <a:extLst>
              <a:ext uri="{FF2B5EF4-FFF2-40B4-BE49-F238E27FC236}">
                <a16:creationId xmlns:a16="http://schemas.microsoft.com/office/drawing/2014/main" id="{1B4759FA-0DD1-4D6E-BF7F-14EB13925F96}"/>
              </a:ext>
            </a:extLst>
          </p:cNvPr>
          <p:cNvSpPr>
            <a:spLocks noGrp="1"/>
          </p:cNvSpPr>
          <p:nvPr>
            <p:ph type="body" sz="quarter" idx="26" hasCustomPrompt="1"/>
          </p:nvPr>
        </p:nvSpPr>
        <p:spPr>
          <a:xfrm>
            <a:off x="658813" y="1811337"/>
            <a:ext cx="5319712" cy="4103141"/>
          </a:xfrm>
        </p:spPr>
        <p:txBody>
          <a:bodyPr/>
          <a:lstStyle>
            <a:lvl1pPr>
              <a:defRPr/>
            </a:lvl1pPr>
            <a:lvl5pPr>
              <a:defRPr/>
            </a:lvl5pPr>
            <a:lvl6pPr>
              <a:defRPr>
                <a:solidFill>
                  <a:schemeClr val="accent1"/>
                </a:solidFill>
              </a:defRPr>
            </a:lvl6pPr>
            <a:lvl7pPr>
              <a:defRPr>
                <a:solidFill>
                  <a:schemeClr val="accent1"/>
                </a:solidFill>
              </a:defRPr>
            </a:lvl7pPr>
            <a:lvl8pPr>
              <a:defRPr/>
            </a:lvl8pPr>
            <a:lvl9pPr>
              <a:defRPr/>
            </a:lvl9pPr>
          </a:lstStyle>
          <a:p>
            <a:pPr lvl="0"/>
            <a:r>
              <a:rPr lang="en-GB"/>
              <a:t>Click to add text </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 level</a:t>
            </a:r>
          </a:p>
          <a:p>
            <a:pPr lvl="8"/>
            <a:r>
              <a:rPr lang="en-GB"/>
              <a:t>Ninth level</a:t>
            </a:r>
          </a:p>
        </p:txBody>
      </p:sp>
      <p:sp>
        <p:nvSpPr>
          <p:cNvPr id="11" name="Picture Placeholder 16">
            <a:extLst>
              <a:ext uri="{FF2B5EF4-FFF2-40B4-BE49-F238E27FC236}">
                <a16:creationId xmlns:a16="http://schemas.microsoft.com/office/drawing/2014/main" id="{3B17FFEE-D7A4-4855-A18E-9969456E643B}"/>
              </a:ext>
            </a:extLst>
          </p:cNvPr>
          <p:cNvSpPr>
            <a:spLocks noGrp="1"/>
          </p:cNvSpPr>
          <p:nvPr>
            <p:ph type="pic" sz="quarter" idx="13" hasCustomPrompt="1"/>
          </p:nvPr>
        </p:nvSpPr>
        <p:spPr>
          <a:xfrm>
            <a:off x="6213477" y="4666"/>
            <a:ext cx="2988000" cy="6853334"/>
          </a:xfrm>
          <a:prstGeom prst="rect">
            <a:avLst/>
          </a:prstGeom>
          <a:solidFill>
            <a:schemeClr val="bg1">
              <a:lumMod val="95000"/>
            </a:schemeClr>
          </a:solidFill>
        </p:spPr>
        <p:txBody>
          <a:bodyPr tIns="504000" anchor="ctr" anchorCtr="0">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8" name="Picture Placeholder 16">
            <a:extLst>
              <a:ext uri="{FF2B5EF4-FFF2-40B4-BE49-F238E27FC236}">
                <a16:creationId xmlns:a16="http://schemas.microsoft.com/office/drawing/2014/main" id="{7CB25805-C566-44A1-98AB-CECD25417C63}"/>
              </a:ext>
            </a:extLst>
          </p:cNvPr>
          <p:cNvSpPr>
            <a:spLocks noGrp="1"/>
          </p:cNvSpPr>
          <p:nvPr>
            <p:ph type="pic" sz="quarter" idx="15" hasCustomPrompt="1"/>
          </p:nvPr>
        </p:nvSpPr>
        <p:spPr>
          <a:xfrm>
            <a:off x="9201477" y="0"/>
            <a:ext cx="2988000" cy="6853334"/>
          </a:xfrm>
          <a:prstGeom prst="rect">
            <a:avLst/>
          </a:prstGeom>
          <a:solidFill>
            <a:schemeClr val="bg1">
              <a:lumMod val="95000"/>
            </a:schemeClr>
          </a:solidFill>
        </p:spPr>
        <p:txBody>
          <a:bodyPr tIns="504000" anchor="ctr" anchorCtr="0">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 name="Footer Placeholder 1">
            <a:extLst>
              <a:ext uri="{FF2B5EF4-FFF2-40B4-BE49-F238E27FC236}">
                <a16:creationId xmlns:a16="http://schemas.microsoft.com/office/drawing/2014/main" id="{6674055C-F3A6-40AD-8C7B-A449B8CB9671}"/>
              </a:ext>
            </a:extLst>
          </p:cNvPr>
          <p:cNvSpPr>
            <a:spLocks noGrp="1"/>
          </p:cNvSpPr>
          <p:nvPr>
            <p:ph type="ftr" sz="quarter" idx="27"/>
          </p:nvPr>
        </p:nvSpPr>
        <p:spPr/>
        <p:txBody>
          <a:bodyPr/>
          <a:lstStyle/>
          <a:p>
            <a:endParaRPr lang="en-GB"/>
          </a:p>
        </p:txBody>
      </p:sp>
      <p:sp>
        <p:nvSpPr>
          <p:cNvPr id="3" name="Slide Number Placeholder 2">
            <a:extLst>
              <a:ext uri="{FF2B5EF4-FFF2-40B4-BE49-F238E27FC236}">
                <a16:creationId xmlns:a16="http://schemas.microsoft.com/office/drawing/2014/main" id="{B14FD4DE-7E00-4C85-8E46-386DA1F1C929}"/>
              </a:ext>
            </a:extLst>
          </p:cNvPr>
          <p:cNvSpPr>
            <a:spLocks noGrp="1"/>
          </p:cNvSpPr>
          <p:nvPr>
            <p:ph type="sldNum" sz="quarter" idx="28"/>
          </p:nvPr>
        </p:nvSpPr>
        <p:spPr/>
        <p:txBody>
          <a:bodyPr/>
          <a:lstStyle/>
          <a:p>
            <a:fld id="{1BE232AB-0B06-425F-9ADD-32A9A3D01189}" type="slidenum">
              <a:rPr lang="en-GB" smtClean="0"/>
              <a:pPr/>
              <a:t>‹#›</a:t>
            </a:fld>
            <a:endParaRPr lang="en-GB"/>
          </a:p>
        </p:txBody>
      </p:sp>
      <p:sp>
        <p:nvSpPr>
          <p:cNvPr id="12" name="Copyright">
            <a:extLst>
              <a:ext uri="{FF2B5EF4-FFF2-40B4-BE49-F238E27FC236}">
                <a16:creationId xmlns:a16="http://schemas.microsoft.com/office/drawing/2014/main" id="{02980B71-BDCC-4079-B6D7-3CC746B41488}"/>
              </a:ext>
            </a:extLst>
          </p:cNvPr>
          <p:cNvSpPr>
            <a:spLocks noGrp="1"/>
          </p:cNvSpPr>
          <p:nvPr>
            <p:ph type="body" sz="quarter" idx="29" hasCustomPrompt="1"/>
          </p:nvPr>
        </p:nvSpPr>
        <p:spPr>
          <a:xfrm rot="16200000">
            <a:off x="9742702" y="4422823"/>
            <a:ext cx="4356125"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15" name="Copyright">
            <a:extLst>
              <a:ext uri="{FF2B5EF4-FFF2-40B4-BE49-F238E27FC236}">
                <a16:creationId xmlns:a16="http://schemas.microsoft.com/office/drawing/2014/main" id="{A91B7738-066C-4911-AC10-569A55E17FD6}"/>
              </a:ext>
            </a:extLst>
          </p:cNvPr>
          <p:cNvSpPr>
            <a:spLocks noGrp="1"/>
          </p:cNvSpPr>
          <p:nvPr>
            <p:ph type="body" sz="quarter" idx="30" hasCustomPrompt="1"/>
          </p:nvPr>
        </p:nvSpPr>
        <p:spPr>
          <a:xfrm rot="16200000">
            <a:off x="6816453" y="4422823"/>
            <a:ext cx="4356125"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716906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 4 image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35EABB-8A76-47B7-8380-C074F1F48FE0}"/>
              </a:ext>
            </a:extLst>
          </p:cNvPr>
          <p:cNvSpPr>
            <a:spLocks noGrp="1"/>
          </p:cNvSpPr>
          <p:nvPr>
            <p:ph type="title" hasCustomPrompt="1"/>
          </p:nvPr>
        </p:nvSpPr>
        <p:spPr>
          <a:xfrm>
            <a:off x="658811" y="657225"/>
            <a:ext cx="5319714" cy="532800"/>
          </a:xfrm>
        </p:spPr>
        <p:txBody>
          <a:bodyPr/>
          <a:lstStyle/>
          <a:p>
            <a:r>
              <a:rPr lang="en-GB"/>
              <a:t>Slide title</a:t>
            </a:r>
          </a:p>
        </p:txBody>
      </p:sp>
      <p:sp>
        <p:nvSpPr>
          <p:cNvPr id="13" name="Subtitle 2">
            <a:extLst>
              <a:ext uri="{FF2B5EF4-FFF2-40B4-BE49-F238E27FC236}">
                <a16:creationId xmlns:a16="http://schemas.microsoft.com/office/drawing/2014/main" id="{C99280FD-79BD-466C-AAFB-08DF3DCD1E17}"/>
              </a:ext>
            </a:extLst>
          </p:cNvPr>
          <p:cNvSpPr>
            <a:spLocks noGrp="1"/>
          </p:cNvSpPr>
          <p:nvPr>
            <p:ph type="subTitle" idx="1" hasCustomPrompt="1"/>
          </p:nvPr>
        </p:nvSpPr>
        <p:spPr>
          <a:xfrm>
            <a:off x="658811" y="1306800"/>
            <a:ext cx="5319712" cy="246221"/>
          </a:xfrm>
        </p:spPr>
        <p:txBody>
          <a:bodyPr lIns="0" tIns="0" rIns="0" bIns="0">
            <a:noAutofit/>
          </a:bodyPr>
          <a:lstStyle>
            <a:lvl1pPr marL="0" indent="0" algn="l">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1000"/>
              </a:spcBef>
              <a:buFontTx/>
              <a:buNone/>
            </a:pPr>
            <a:r>
              <a:rPr lang="en-GB"/>
              <a:t>Optional heading</a:t>
            </a:r>
          </a:p>
        </p:txBody>
      </p:sp>
      <p:sp>
        <p:nvSpPr>
          <p:cNvPr id="14" name="Text Placeholder 2">
            <a:extLst>
              <a:ext uri="{FF2B5EF4-FFF2-40B4-BE49-F238E27FC236}">
                <a16:creationId xmlns:a16="http://schemas.microsoft.com/office/drawing/2014/main" id="{1B4759FA-0DD1-4D6E-BF7F-14EB13925F96}"/>
              </a:ext>
            </a:extLst>
          </p:cNvPr>
          <p:cNvSpPr>
            <a:spLocks noGrp="1"/>
          </p:cNvSpPr>
          <p:nvPr>
            <p:ph type="body" sz="quarter" idx="26" hasCustomPrompt="1"/>
          </p:nvPr>
        </p:nvSpPr>
        <p:spPr>
          <a:xfrm>
            <a:off x="658813" y="1811337"/>
            <a:ext cx="5319712" cy="4103141"/>
          </a:xfrm>
        </p:spPr>
        <p:txBody>
          <a:bodyPr/>
          <a:lstStyle>
            <a:lvl1pPr>
              <a:defRPr/>
            </a:lvl1pPr>
            <a:lvl5pPr>
              <a:defRPr/>
            </a:lvl5pPr>
            <a:lvl6pPr>
              <a:defRPr>
                <a:solidFill>
                  <a:schemeClr val="accent1"/>
                </a:solidFill>
              </a:defRPr>
            </a:lvl6pPr>
            <a:lvl7pPr>
              <a:defRPr>
                <a:solidFill>
                  <a:schemeClr val="accent1"/>
                </a:solidFill>
              </a:defRPr>
            </a:lvl7pPr>
            <a:lvl8pPr>
              <a:defRPr/>
            </a:lvl8pPr>
            <a:lvl9pPr>
              <a:defRPr/>
            </a:lvl9pPr>
          </a:lstStyle>
          <a:p>
            <a:pPr lvl="0"/>
            <a:r>
              <a:rPr lang="en-GB"/>
              <a:t>Click to add text </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 level</a:t>
            </a:r>
          </a:p>
          <a:p>
            <a:pPr lvl="8"/>
            <a:r>
              <a:rPr lang="en-GB"/>
              <a:t>Ninth level</a:t>
            </a:r>
          </a:p>
        </p:txBody>
      </p:sp>
      <p:sp>
        <p:nvSpPr>
          <p:cNvPr id="11" name="Picture Placeholder 16">
            <a:extLst>
              <a:ext uri="{FF2B5EF4-FFF2-40B4-BE49-F238E27FC236}">
                <a16:creationId xmlns:a16="http://schemas.microsoft.com/office/drawing/2014/main" id="{3B17FFEE-D7A4-4855-A18E-9969456E643B}"/>
              </a:ext>
            </a:extLst>
          </p:cNvPr>
          <p:cNvSpPr>
            <a:spLocks noGrp="1"/>
          </p:cNvSpPr>
          <p:nvPr>
            <p:ph type="pic" sz="quarter" idx="13" hasCustomPrompt="1"/>
          </p:nvPr>
        </p:nvSpPr>
        <p:spPr>
          <a:xfrm>
            <a:off x="6219019" y="0"/>
            <a:ext cx="2988000" cy="3430800"/>
          </a:xfrm>
          <a:prstGeom prst="rect">
            <a:avLst/>
          </a:prstGeom>
          <a:solidFill>
            <a:schemeClr val="bg1">
              <a:lumMod val="95000"/>
            </a:schemeClr>
          </a:solidFill>
        </p:spPr>
        <p:txBody>
          <a:bodyPr tIns="504000" anchor="ctr" anchorCtr="0">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8" name="Picture Placeholder 16">
            <a:extLst>
              <a:ext uri="{FF2B5EF4-FFF2-40B4-BE49-F238E27FC236}">
                <a16:creationId xmlns:a16="http://schemas.microsoft.com/office/drawing/2014/main" id="{7CB25805-C566-44A1-98AB-CECD25417C63}"/>
              </a:ext>
            </a:extLst>
          </p:cNvPr>
          <p:cNvSpPr>
            <a:spLocks noGrp="1"/>
          </p:cNvSpPr>
          <p:nvPr>
            <p:ph type="pic" sz="quarter" idx="15" hasCustomPrompt="1"/>
          </p:nvPr>
        </p:nvSpPr>
        <p:spPr>
          <a:xfrm>
            <a:off x="9201477" y="13998"/>
            <a:ext cx="2988000" cy="3430800"/>
          </a:xfrm>
          <a:prstGeom prst="rect">
            <a:avLst/>
          </a:prstGeom>
          <a:solidFill>
            <a:schemeClr val="bg1">
              <a:lumMod val="95000"/>
            </a:schemeClr>
          </a:solidFill>
        </p:spPr>
        <p:txBody>
          <a:bodyPr tIns="504000" anchor="ctr" anchorCtr="0">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 name="Footer Placeholder 1">
            <a:extLst>
              <a:ext uri="{FF2B5EF4-FFF2-40B4-BE49-F238E27FC236}">
                <a16:creationId xmlns:a16="http://schemas.microsoft.com/office/drawing/2014/main" id="{6674055C-F3A6-40AD-8C7B-A449B8CB9671}"/>
              </a:ext>
            </a:extLst>
          </p:cNvPr>
          <p:cNvSpPr>
            <a:spLocks noGrp="1"/>
          </p:cNvSpPr>
          <p:nvPr>
            <p:ph type="ftr" sz="quarter" idx="27"/>
          </p:nvPr>
        </p:nvSpPr>
        <p:spPr/>
        <p:txBody>
          <a:bodyPr/>
          <a:lstStyle/>
          <a:p>
            <a:endParaRPr lang="en-GB"/>
          </a:p>
        </p:txBody>
      </p:sp>
      <p:sp>
        <p:nvSpPr>
          <p:cNvPr id="3" name="Slide Number Placeholder 2">
            <a:extLst>
              <a:ext uri="{FF2B5EF4-FFF2-40B4-BE49-F238E27FC236}">
                <a16:creationId xmlns:a16="http://schemas.microsoft.com/office/drawing/2014/main" id="{B14FD4DE-7E00-4C85-8E46-386DA1F1C929}"/>
              </a:ext>
            </a:extLst>
          </p:cNvPr>
          <p:cNvSpPr>
            <a:spLocks noGrp="1"/>
          </p:cNvSpPr>
          <p:nvPr>
            <p:ph type="sldNum" sz="quarter" idx="28"/>
          </p:nvPr>
        </p:nvSpPr>
        <p:spPr/>
        <p:txBody>
          <a:bodyPr/>
          <a:lstStyle/>
          <a:p>
            <a:fld id="{1BE232AB-0B06-425F-9ADD-32A9A3D01189}" type="slidenum">
              <a:rPr lang="en-GB" smtClean="0"/>
              <a:pPr/>
              <a:t>‹#›</a:t>
            </a:fld>
            <a:endParaRPr lang="en-GB"/>
          </a:p>
        </p:txBody>
      </p:sp>
      <p:sp>
        <p:nvSpPr>
          <p:cNvPr id="12" name="Picture Placeholder 2">
            <a:extLst>
              <a:ext uri="{FF2B5EF4-FFF2-40B4-BE49-F238E27FC236}">
                <a16:creationId xmlns:a16="http://schemas.microsoft.com/office/drawing/2014/main" id="{CFF9D9D6-58B5-43C0-812B-30CAFE4D7A11}"/>
              </a:ext>
            </a:extLst>
          </p:cNvPr>
          <p:cNvSpPr>
            <a:spLocks noGrp="1"/>
          </p:cNvSpPr>
          <p:nvPr>
            <p:ph type="pic" sz="quarter" idx="46" hasCustomPrompt="1"/>
          </p:nvPr>
        </p:nvSpPr>
        <p:spPr>
          <a:xfrm>
            <a:off x="6219019" y="3427200"/>
            <a:ext cx="2988000" cy="3430800"/>
          </a:xfrm>
          <a:prstGeom prst="rect">
            <a:avLst/>
          </a:prstGeom>
          <a:solidFill>
            <a:schemeClr val="bg1">
              <a:lumMod val="95000"/>
            </a:schemeClr>
          </a:solidFill>
        </p:spPr>
        <p:txBody>
          <a:bodyPr tIns="504000" anchor="ctr">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15" name="Picture Placeholder 2">
            <a:extLst>
              <a:ext uri="{FF2B5EF4-FFF2-40B4-BE49-F238E27FC236}">
                <a16:creationId xmlns:a16="http://schemas.microsoft.com/office/drawing/2014/main" id="{DD61791A-6DA9-49D9-9AB4-C7E28CACC509}"/>
              </a:ext>
            </a:extLst>
          </p:cNvPr>
          <p:cNvSpPr>
            <a:spLocks noGrp="1"/>
          </p:cNvSpPr>
          <p:nvPr>
            <p:ph type="pic" sz="quarter" idx="49" hasCustomPrompt="1"/>
          </p:nvPr>
        </p:nvSpPr>
        <p:spPr>
          <a:xfrm>
            <a:off x="9204000" y="3427200"/>
            <a:ext cx="2988000" cy="3430800"/>
          </a:xfrm>
          <a:prstGeom prst="rect">
            <a:avLst/>
          </a:prstGeom>
          <a:solidFill>
            <a:schemeClr val="bg1">
              <a:lumMod val="95000"/>
            </a:schemeClr>
          </a:solidFill>
        </p:spPr>
        <p:txBody>
          <a:bodyPr tIns="504000" anchor="ctr">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0" name="Copyright">
            <a:extLst>
              <a:ext uri="{FF2B5EF4-FFF2-40B4-BE49-F238E27FC236}">
                <a16:creationId xmlns:a16="http://schemas.microsoft.com/office/drawing/2014/main" id="{C6A9BF4B-165D-4233-A4AE-023A5ABBEDE2}"/>
              </a:ext>
            </a:extLst>
          </p:cNvPr>
          <p:cNvSpPr>
            <a:spLocks noGrp="1"/>
          </p:cNvSpPr>
          <p:nvPr>
            <p:ph type="body" sz="quarter" idx="29" hasCustomPrompt="1"/>
          </p:nvPr>
        </p:nvSpPr>
        <p:spPr>
          <a:xfrm rot="16200000">
            <a:off x="10480764" y="5160885"/>
            <a:ext cx="288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21" name="Copyright">
            <a:extLst>
              <a:ext uri="{FF2B5EF4-FFF2-40B4-BE49-F238E27FC236}">
                <a16:creationId xmlns:a16="http://schemas.microsoft.com/office/drawing/2014/main" id="{8F8B7E56-553E-4DA9-BD1C-5D50952E0DCF}"/>
              </a:ext>
            </a:extLst>
          </p:cNvPr>
          <p:cNvSpPr>
            <a:spLocks noGrp="1"/>
          </p:cNvSpPr>
          <p:nvPr>
            <p:ph type="body" sz="quarter" idx="30" hasCustomPrompt="1"/>
          </p:nvPr>
        </p:nvSpPr>
        <p:spPr>
          <a:xfrm rot="16200000">
            <a:off x="7554515" y="5160885"/>
            <a:ext cx="288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22" name="Copyright">
            <a:extLst>
              <a:ext uri="{FF2B5EF4-FFF2-40B4-BE49-F238E27FC236}">
                <a16:creationId xmlns:a16="http://schemas.microsoft.com/office/drawing/2014/main" id="{34CEC00F-8512-460C-9061-435C1FC758AA}"/>
              </a:ext>
            </a:extLst>
          </p:cNvPr>
          <p:cNvSpPr>
            <a:spLocks noGrp="1"/>
          </p:cNvSpPr>
          <p:nvPr>
            <p:ph type="body" sz="quarter" idx="50" hasCustomPrompt="1"/>
          </p:nvPr>
        </p:nvSpPr>
        <p:spPr>
          <a:xfrm rot="16200000">
            <a:off x="10480765" y="1805037"/>
            <a:ext cx="288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23" name="Copyright">
            <a:extLst>
              <a:ext uri="{FF2B5EF4-FFF2-40B4-BE49-F238E27FC236}">
                <a16:creationId xmlns:a16="http://schemas.microsoft.com/office/drawing/2014/main" id="{CC1F608D-03EF-4B00-A8C1-A5D9080D1FE8}"/>
              </a:ext>
            </a:extLst>
          </p:cNvPr>
          <p:cNvSpPr>
            <a:spLocks noGrp="1"/>
          </p:cNvSpPr>
          <p:nvPr>
            <p:ph type="body" sz="quarter" idx="51" hasCustomPrompt="1"/>
          </p:nvPr>
        </p:nvSpPr>
        <p:spPr>
          <a:xfrm rot="16200000">
            <a:off x="7554516" y="1805037"/>
            <a:ext cx="288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3548008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 6 image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35EABB-8A76-47B7-8380-C074F1F48FE0}"/>
              </a:ext>
            </a:extLst>
          </p:cNvPr>
          <p:cNvSpPr>
            <a:spLocks noGrp="1"/>
          </p:cNvSpPr>
          <p:nvPr>
            <p:ph type="title" hasCustomPrompt="1"/>
          </p:nvPr>
        </p:nvSpPr>
        <p:spPr>
          <a:xfrm>
            <a:off x="658811" y="657225"/>
            <a:ext cx="5319714" cy="532800"/>
          </a:xfrm>
        </p:spPr>
        <p:txBody>
          <a:bodyPr/>
          <a:lstStyle/>
          <a:p>
            <a:r>
              <a:rPr lang="en-GB"/>
              <a:t>Slide title</a:t>
            </a:r>
          </a:p>
        </p:txBody>
      </p:sp>
      <p:sp>
        <p:nvSpPr>
          <p:cNvPr id="13" name="Subtitle 2">
            <a:extLst>
              <a:ext uri="{FF2B5EF4-FFF2-40B4-BE49-F238E27FC236}">
                <a16:creationId xmlns:a16="http://schemas.microsoft.com/office/drawing/2014/main" id="{C99280FD-79BD-466C-AAFB-08DF3DCD1E17}"/>
              </a:ext>
            </a:extLst>
          </p:cNvPr>
          <p:cNvSpPr>
            <a:spLocks noGrp="1"/>
          </p:cNvSpPr>
          <p:nvPr>
            <p:ph type="subTitle" idx="1" hasCustomPrompt="1"/>
          </p:nvPr>
        </p:nvSpPr>
        <p:spPr>
          <a:xfrm>
            <a:off x="658811" y="1306800"/>
            <a:ext cx="5319712" cy="246221"/>
          </a:xfrm>
        </p:spPr>
        <p:txBody>
          <a:bodyPr lIns="0" tIns="0" rIns="0" bIns="0">
            <a:noAutofit/>
          </a:bodyPr>
          <a:lstStyle>
            <a:lvl1pPr marL="0" indent="0" algn="l">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1000"/>
              </a:spcBef>
              <a:buFontTx/>
              <a:buNone/>
            </a:pPr>
            <a:r>
              <a:rPr lang="en-GB"/>
              <a:t>Optional heading</a:t>
            </a:r>
          </a:p>
        </p:txBody>
      </p:sp>
      <p:sp>
        <p:nvSpPr>
          <p:cNvPr id="14" name="Text Placeholder 2">
            <a:extLst>
              <a:ext uri="{FF2B5EF4-FFF2-40B4-BE49-F238E27FC236}">
                <a16:creationId xmlns:a16="http://schemas.microsoft.com/office/drawing/2014/main" id="{1B4759FA-0DD1-4D6E-BF7F-14EB13925F96}"/>
              </a:ext>
            </a:extLst>
          </p:cNvPr>
          <p:cNvSpPr>
            <a:spLocks noGrp="1"/>
          </p:cNvSpPr>
          <p:nvPr>
            <p:ph type="body" sz="quarter" idx="26" hasCustomPrompt="1"/>
          </p:nvPr>
        </p:nvSpPr>
        <p:spPr>
          <a:xfrm>
            <a:off x="658813" y="1811337"/>
            <a:ext cx="5319712" cy="4103141"/>
          </a:xfrm>
        </p:spPr>
        <p:txBody>
          <a:bodyPr/>
          <a:lstStyle>
            <a:lvl1pPr>
              <a:defRPr/>
            </a:lvl1pPr>
            <a:lvl5pPr>
              <a:defRPr/>
            </a:lvl5pPr>
            <a:lvl6pPr>
              <a:defRPr>
                <a:solidFill>
                  <a:schemeClr val="accent1"/>
                </a:solidFill>
              </a:defRPr>
            </a:lvl6pPr>
            <a:lvl7pPr>
              <a:defRPr>
                <a:solidFill>
                  <a:schemeClr val="accent1"/>
                </a:solidFill>
              </a:defRPr>
            </a:lvl7pPr>
            <a:lvl8pPr>
              <a:defRPr/>
            </a:lvl8pPr>
            <a:lvl9pPr>
              <a:defRPr/>
            </a:lvl9pPr>
          </a:lstStyle>
          <a:p>
            <a:pPr lvl="0"/>
            <a:r>
              <a:rPr lang="en-GB"/>
              <a:t>Click to add text </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 level</a:t>
            </a:r>
          </a:p>
          <a:p>
            <a:pPr lvl="8"/>
            <a:r>
              <a:rPr lang="en-GB"/>
              <a:t>Ninth level</a:t>
            </a:r>
          </a:p>
        </p:txBody>
      </p:sp>
      <p:sp>
        <p:nvSpPr>
          <p:cNvPr id="11" name="Picture Placeholder 16">
            <a:extLst>
              <a:ext uri="{FF2B5EF4-FFF2-40B4-BE49-F238E27FC236}">
                <a16:creationId xmlns:a16="http://schemas.microsoft.com/office/drawing/2014/main" id="{3B17FFEE-D7A4-4855-A18E-9969456E643B}"/>
              </a:ext>
            </a:extLst>
          </p:cNvPr>
          <p:cNvSpPr>
            <a:spLocks noGrp="1"/>
          </p:cNvSpPr>
          <p:nvPr>
            <p:ph type="pic" sz="quarter" idx="13" hasCustomPrompt="1"/>
          </p:nvPr>
        </p:nvSpPr>
        <p:spPr>
          <a:xfrm>
            <a:off x="6219019" y="0"/>
            <a:ext cx="2988000" cy="2286000"/>
          </a:xfrm>
          <a:prstGeom prst="rect">
            <a:avLst/>
          </a:prstGeom>
          <a:solidFill>
            <a:schemeClr val="bg1">
              <a:lumMod val="95000"/>
            </a:schemeClr>
          </a:solidFill>
        </p:spPr>
        <p:txBody>
          <a:bodyPr tIns="0" anchor="ctr" anchorCtr="0">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8" name="Picture Placeholder 16">
            <a:extLst>
              <a:ext uri="{FF2B5EF4-FFF2-40B4-BE49-F238E27FC236}">
                <a16:creationId xmlns:a16="http://schemas.microsoft.com/office/drawing/2014/main" id="{7CB25805-C566-44A1-98AB-CECD25417C63}"/>
              </a:ext>
            </a:extLst>
          </p:cNvPr>
          <p:cNvSpPr>
            <a:spLocks noGrp="1"/>
          </p:cNvSpPr>
          <p:nvPr>
            <p:ph type="pic" sz="quarter" idx="15" hasCustomPrompt="1"/>
          </p:nvPr>
        </p:nvSpPr>
        <p:spPr>
          <a:xfrm>
            <a:off x="9204000" y="0"/>
            <a:ext cx="2988000" cy="2286000"/>
          </a:xfrm>
          <a:prstGeom prst="rect">
            <a:avLst/>
          </a:prstGeom>
          <a:solidFill>
            <a:schemeClr val="bg1">
              <a:lumMod val="95000"/>
            </a:schemeClr>
          </a:solidFill>
        </p:spPr>
        <p:txBody>
          <a:bodyPr tIns="0" anchor="ctr" anchorCtr="0">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 name="Footer Placeholder 1">
            <a:extLst>
              <a:ext uri="{FF2B5EF4-FFF2-40B4-BE49-F238E27FC236}">
                <a16:creationId xmlns:a16="http://schemas.microsoft.com/office/drawing/2014/main" id="{6674055C-F3A6-40AD-8C7B-A449B8CB9671}"/>
              </a:ext>
            </a:extLst>
          </p:cNvPr>
          <p:cNvSpPr>
            <a:spLocks noGrp="1"/>
          </p:cNvSpPr>
          <p:nvPr>
            <p:ph type="ftr" sz="quarter" idx="27"/>
          </p:nvPr>
        </p:nvSpPr>
        <p:spPr/>
        <p:txBody>
          <a:bodyPr/>
          <a:lstStyle/>
          <a:p>
            <a:endParaRPr lang="en-GB"/>
          </a:p>
        </p:txBody>
      </p:sp>
      <p:sp>
        <p:nvSpPr>
          <p:cNvPr id="12" name="Picture Placeholder 2">
            <a:extLst>
              <a:ext uri="{FF2B5EF4-FFF2-40B4-BE49-F238E27FC236}">
                <a16:creationId xmlns:a16="http://schemas.microsoft.com/office/drawing/2014/main" id="{CFF9D9D6-58B5-43C0-812B-30CAFE4D7A11}"/>
              </a:ext>
            </a:extLst>
          </p:cNvPr>
          <p:cNvSpPr>
            <a:spLocks noGrp="1"/>
          </p:cNvSpPr>
          <p:nvPr>
            <p:ph type="pic" sz="quarter" idx="46" hasCustomPrompt="1"/>
          </p:nvPr>
        </p:nvSpPr>
        <p:spPr>
          <a:xfrm>
            <a:off x="6219019" y="2281335"/>
            <a:ext cx="2988000" cy="2286000"/>
          </a:xfrm>
          <a:prstGeom prst="rect">
            <a:avLst/>
          </a:prstGeom>
          <a:solidFill>
            <a:schemeClr val="bg1">
              <a:lumMod val="95000"/>
            </a:schemeClr>
          </a:solidFill>
        </p:spPr>
        <p:txBody>
          <a:bodyPr tIns="0" anchor="ctr">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15" name="Picture Placeholder 2">
            <a:extLst>
              <a:ext uri="{FF2B5EF4-FFF2-40B4-BE49-F238E27FC236}">
                <a16:creationId xmlns:a16="http://schemas.microsoft.com/office/drawing/2014/main" id="{DD61791A-6DA9-49D9-9AB4-C7E28CACC509}"/>
              </a:ext>
            </a:extLst>
          </p:cNvPr>
          <p:cNvSpPr>
            <a:spLocks noGrp="1"/>
          </p:cNvSpPr>
          <p:nvPr>
            <p:ph type="pic" sz="quarter" idx="49" hasCustomPrompt="1"/>
          </p:nvPr>
        </p:nvSpPr>
        <p:spPr>
          <a:xfrm>
            <a:off x="9204000" y="2281335"/>
            <a:ext cx="2988000" cy="2286000"/>
          </a:xfrm>
          <a:prstGeom prst="rect">
            <a:avLst/>
          </a:prstGeom>
          <a:solidFill>
            <a:schemeClr val="bg1">
              <a:lumMod val="95000"/>
            </a:schemeClr>
          </a:solidFill>
        </p:spPr>
        <p:txBody>
          <a:bodyPr tIns="0" anchor="ctr">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6" name="Picture Placeholder 5">
            <a:extLst>
              <a:ext uri="{FF2B5EF4-FFF2-40B4-BE49-F238E27FC236}">
                <a16:creationId xmlns:a16="http://schemas.microsoft.com/office/drawing/2014/main" id="{9C85EF5F-A950-4EEB-912E-C1344B499871}"/>
              </a:ext>
            </a:extLst>
          </p:cNvPr>
          <p:cNvSpPr>
            <a:spLocks noGrp="1"/>
          </p:cNvSpPr>
          <p:nvPr>
            <p:ph type="pic" sz="quarter" idx="61" hasCustomPrompt="1"/>
          </p:nvPr>
        </p:nvSpPr>
        <p:spPr>
          <a:xfrm>
            <a:off x="6219019" y="4544291"/>
            <a:ext cx="2988000" cy="2313709"/>
          </a:xfrm>
          <a:solidFill>
            <a:schemeClr val="bg1">
              <a:lumMod val="95000"/>
            </a:schemeClr>
          </a:solidFill>
        </p:spPr>
        <p:txBody>
          <a:bodyPr tIns="0" anchor="ctr" anchorCtr="0"/>
          <a:lstStyle>
            <a:lvl1pPr marL="0" indent="0" algn="ctr">
              <a:lnSpc>
                <a:spcPct val="80000"/>
              </a:lnSpc>
              <a:spcAft>
                <a:spcPts val="0"/>
              </a:spcAft>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9" name="Picture Placeholder 8">
            <a:extLst>
              <a:ext uri="{FF2B5EF4-FFF2-40B4-BE49-F238E27FC236}">
                <a16:creationId xmlns:a16="http://schemas.microsoft.com/office/drawing/2014/main" id="{9F4798DC-9296-4D30-9DA5-BDC358E6EF43}"/>
              </a:ext>
            </a:extLst>
          </p:cNvPr>
          <p:cNvSpPr>
            <a:spLocks noGrp="1"/>
          </p:cNvSpPr>
          <p:nvPr>
            <p:ph type="pic" sz="quarter" idx="62" hasCustomPrompt="1"/>
          </p:nvPr>
        </p:nvSpPr>
        <p:spPr>
          <a:xfrm>
            <a:off x="9204000" y="4544291"/>
            <a:ext cx="2988000" cy="2313709"/>
          </a:xfrm>
          <a:solidFill>
            <a:schemeClr val="bg1">
              <a:lumMod val="95000"/>
            </a:schemeClr>
          </a:solidFill>
        </p:spPr>
        <p:txBody>
          <a:bodyPr tIns="0" anchor="ctr" anchorCtr="0"/>
          <a:lstStyle>
            <a:lvl1pPr marL="0" indent="0" algn="ctr">
              <a:lnSpc>
                <a:spcPct val="80000"/>
              </a:lnSpc>
              <a:spcAft>
                <a:spcPts val="0"/>
              </a:spcAft>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2" name="Copyright">
            <a:extLst>
              <a:ext uri="{FF2B5EF4-FFF2-40B4-BE49-F238E27FC236}">
                <a16:creationId xmlns:a16="http://schemas.microsoft.com/office/drawing/2014/main" id="{F4C3D172-D8AB-40B9-AD21-E3633B281482}"/>
              </a:ext>
            </a:extLst>
          </p:cNvPr>
          <p:cNvSpPr>
            <a:spLocks noGrp="1"/>
          </p:cNvSpPr>
          <p:nvPr>
            <p:ph type="body" sz="quarter" idx="29" hasCustomPrompt="1"/>
          </p:nvPr>
        </p:nvSpPr>
        <p:spPr>
          <a:xfrm rot="16200000">
            <a:off x="11020764" y="5700885"/>
            <a:ext cx="180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23" name="Copyright">
            <a:extLst>
              <a:ext uri="{FF2B5EF4-FFF2-40B4-BE49-F238E27FC236}">
                <a16:creationId xmlns:a16="http://schemas.microsoft.com/office/drawing/2014/main" id="{E07B621F-C3D1-402D-8EC2-6149DBF2C882}"/>
              </a:ext>
            </a:extLst>
          </p:cNvPr>
          <p:cNvSpPr>
            <a:spLocks noGrp="1"/>
          </p:cNvSpPr>
          <p:nvPr>
            <p:ph type="body" sz="quarter" idx="30" hasCustomPrompt="1"/>
          </p:nvPr>
        </p:nvSpPr>
        <p:spPr>
          <a:xfrm rot="16200000">
            <a:off x="8094515" y="5700885"/>
            <a:ext cx="180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24" name="Copyright">
            <a:extLst>
              <a:ext uri="{FF2B5EF4-FFF2-40B4-BE49-F238E27FC236}">
                <a16:creationId xmlns:a16="http://schemas.microsoft.com/office/drawing/2014/main" id="{30093E19-D22B-454E-B253-1E3037C14F47}"/>
              </a:ext>
            </a:extLst>
          </p:cNvPr>
          <p:cNvSpPr>
            <a:spLocks noGrp="1"/>
          </p:cNvSpPr>
          <p:nvPr>
            <p:ph type="body" sz="quarter" idx="63" hasCustomPrompt="1"/>
          </p:nvPr>
        </p:nvSpPr>
        <p:spPr>
          <a:xfrm rot="16200000">
            <a:off x="11020765" y="3369165"/>
            <a:ext cx="180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25" name="Copyright">
            <a:extLst>
              <a:ext uri="{FF2B5EF4-FFF2-40B4-BE49-F238E27FC236}">
                <a16:creationId xmlns:a16="http://schemas.microsoft.com/office/drawing/2014/main" id="{9CC18F20-0ED4-4F22-9C04-D7DF968B573C}"/>
              </a:ext>
            </a:extLst>
          </p:cNvPr>
          <p:cNvSpPr>
            <a:spLocks noGrp="1"/>
          </p:cNvSpPr>
          <p:nvPr>
            <p:ph type="body" sz="quarter" idx="64" hasCustomPrompt="1"/>
          </p:nvPr>
        </p:nvSpPr>
        <p:spPr>
          <a:xfrm rot="16200000">
            <a:off x="8094516" y="3369165"/>
            <a:ext cx="180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26" name="Copyright">
            <a:extLst>
              <a:ext uri="{FF2B5EF4-FFF2-40B4-BE49-F238E27FC236}">
                <a16:creationId xmlns:a16="http://schemas.microsoft.com/office/drawing/2014/main" id="{220A206B-2A5A-432F-B817-4CF5D5214EE1}"/>
              </a:ext>
            </a:extLst>
          </p:cNvPr>
          <p:cNvSpPr>
            <a:spLocks noGrp="1"/>
          </p:cNvSpPr>
          <p:nvPr>
            <p:ph type="body" sz="quarter" idx="65" hasCustomPrompt="1"/>
          </p:nvPr>
        </p:nvSpPr>
        <p:spPr>
          <a:xfrm rot="16200000">
            <a:off x="11020766" y="1138029"/>
            <a:ext cx="180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27" name="Copyright">
            <a:extLst>
              <a:ext uri="{FF2B5EF4-FFF2-40B4-BE49-F238E27FC236}">
                <a16:creationId xmlns:a16="http://schemas.microsoft.com/office/drawing/2014/main" id="{47A70906-00C8-46B4-A8C8-E1DEAC6A2040}"/>
              </a:ext>
            </a:extLst>
          </p:cNvPr>
          <p:cNvSpPr>
            <a:spLocks noGrp="1"/>
          </p:cNvSpPr>
          <p:nvPr>
            <p:ph type="body" sz="quarter" idx="66" hasCustomPrompt="1"/>
          </p:nvPr>
        </p:nvSpPr>
        <p:spPr>
          <a:xfrm rot="16200000">
            <a:off x="8094517" y="1138029"/>
            <a:ext cx="180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29559373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x Case Studies">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6A74B7-0138-4C1A-B192-C4EDDAF5BCE6}"/>
              </a:ext>
            </a:extLst>
          </p:cNvPr>
          <p:cNvSpPr>
            <a:spLocks noGrp="1"/>
          </p:cNvSpPr>
          <p:nvPr>
            <p:ph type="title" hasCustomPrompt="1"/>
          </p:nvPr>
        </p:nvSpPr>
        <p:spPr>
          <a:xfrm>
            <a:off x="658299" y="657225"/>
            <a:ext cx="5319714" cy="532800"/>
          </a:xfrm>
        </p:spPr>
        <p:txBody>
          <a:bodyPr/>
          <a:lstStyle/>
          <a:p>
            <a:r>
              <a:rPr lang="en-GB"/>
              <a:t>Slide title</a:t>
            </a:r>
          </a:p>
        </p:txBody>
      </p:sp>
      <p:sp>
        <p:nvSpPr>
          <p:cNvPr id="29" name="Subtitle 2">
            <a:extLst>
              <a:ext uri="{FF2B5EF4-FFF2-40B4-BE49-F238E27FC236}">
                <a16:creationId xmlns:a16="http://schemas.microsoft.com/office/drawing/2014/main" id="{36993849-C70A-43E3-B4BF-04ED2FFD3EB6}"/>
              </a:ext>
            </a:extLst>
          </p:cNvPr>
          <p:cNvSpPr>
            <a:spLocks noGrp="1"/>
          </p:cNvSpPr>
          <p:nvPr>
            <p:ph type="subTitle" idx="1" hasCustomPrompt="1"/>
          </p:nvPr>
        </p:nvSpPr>
        <p:spPr>
          <a:xfrm>
            <a:off x="658812" y="1306800"/>
            <a:ext cx="5319714" cy="246221"/>
          </a:xfrm>
        </p:spPr>
        <p:txBody>
          <a:bodyPr lIns="0" tIns="0" rIns="0" bIns="0">
            <a:noAutofit/>
          </a:bodyPr>
          <a:lstStyle>
            <a:lvl1pPr marL="0" indent="0" algn="l">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1000"/>
              </a:spcBef>
              <a:buFontTx/>
              <a:buNone/>
            </a:pPr>
            <a:r>
              <a:rPr lang="en-GB"/>
              <a:t>Optional heading</a:t>
            </a:r>
          </a:p>
        </p:txBody>
      </p:sp>
      <p:sp>
        <p:nvSpPr>
          <p:cNvPr id="3" name="Picture Placeholder 2">
            <a:extLst>
              <a:ext uri="{FF2B5EF4-FFF2-40B4-BE49-F238E27FC236}">
                <a16:creationId xmlns:a16="http://schemas.microsoft.com/office/drawing/2014/main" id="{8C263C50-11C7-4BFC-AE83-8C2AEB2CE356}"/>
              </a:ext>
            </a:extLst>
          </p:cNvPr>
          <p:cNvSpPr>
            <a:spLocks noGrp="1"/>
          </p:cNvSpPr>
          <p:nvPr>
            <p:ph type="pic" sz="quarter" idx="10" hasCustomPrompt="1"/>
          </p:nvPr>
        </p:nvSpPr>
        <p:spPr>
          <a:xfrm>
            <a:off x="658557" y="1816568"/>
            <a:ext cx="3468687" cy="2088000"/>
          </a:xfrm>
          <a:prstGeom prst="rect">
            <a:avLst/>
          </a:prstGeom>
          <a:solidFill>
            <a:schemeClr val="bg1">
              <a:lumMod val="95000"/>
            </a:schemeClr>
          </a:solidFill>
        </p:spPr>
        <p:txBody>
          <a:bodyPr tIns="504000" anchor="ctr">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10" name="Text Placeholder 17">
            <a:extLst>
              <a:ext uri="{FF2B5EF4-FFF2-40B4-BE49-F238E27FC236}">
                <a16:creationId xmlns:a16="http://schemas.microsoft.com/office/drawing/2014/main" id="{DF095D08-9A5A-4A59-BF93-27D1282F1CA7}"/>
              </a:ext>
            </a:extLst>
          </p:cNvPr>
          <p:cNvSpPr>
            <a:spLocks noGrp="1"/>
          </p:cNvSpPr>
          <p:nvPr>
            <p:ph type="body" sz="quarter" idx="42" hasCustomPrompt="1"/>
          </p:nvPr>
        </p:nvSpPr>
        <p:spPr>
          <a:xfrm>
            <a:off x="4363220" y="1819291"/>
            <a:ext cx="1620000" cy="531742"/>
          </a:xfrm>
          <a:prstGeom prst="rect">
            <a:avLst/>
          </a:prstGeom>
        </p:spPr>
        <p:txBody>
          <a:bodyPr lIns="0" tIns="0" rIns="0" bIns="0">
            <a:noAutofit/>
          </a:bodyPr>
          <a:lstStyle>
            <a:lvl1pPr marL="0" indent="0" algn="l">
              <a:lnSpc>
                <a:spcPct val="100000"/>
              </a:lnSpc>
              <a:spcBef>
                <a:spcPts val="0"/>
              </a:spcBef>
              <a:buFontTx/>
              <a:buNone/>
              <a:defRPr sz="1600" b="1">
                <a:solidFill>
                  <a:schemeClr val="accent1"/>
                </a:solidFill>
                <a:latin typeface="Arial" panose="020B0604020202020204" pitchFamily="34" charset="0"/>
                <a:cs typeface="Arial" panose="020B0604020202020204" pitchFamily="34" charset="0"/>
              </a:defRPr>
            </a:lvl1pPr>
          </a:lstStyle>
          <a:p>
            <a:pPr lvl="0"/>
            <a:r>
              <a:rPr lang="en-GB"/>
              <a:t>Image title</a:t>
            </a:r>
          </a:p>
        </p:txBody>
      </p:sp>
      <p:sp>
        <p:nvSpPr>
          <p:cNvPr id="9" name="Text Placeholder 17">
            <a:extLst>
              <a:ext uri="{FF2B5EF4-FFF2-40B4-BE49-F238E27FC236}">
                <a16:creationId xmlns:a16="http://schemas.microsoft.com/office/drawing/2014/main" id="{B6BE0C6B-DD4C-454C-89F0-DABA457C6FE6}"/>
              </a:ext>
            </a:extLst>
          </p:cNvPr>
          <p:cNvSpPr>
            <a:spLocks noGrp="1"/>
          </p:cNvSpPr>
          <p:nvPr>
            <p:ph type="body" sz="quarter" idx="13" hasCustomPrompt="1"/>
          </p:nvPr>
        </p:nvSpPr>
        <p:spPr>
          <a:xfrm>
            <a:off x="4357688" y="2428568"/>
            <a:ext cx="1620325" cy="1476000"/>
          </a:xfrm>
          <a:prstGeom prst="rect">
            <a:avLst/>
          </a:prstGeom>
        </p:spPr>
        <p:txBody>
          <a:bodyPr lIns="0" tIns="0" rIns="0" bIns="0">
            <a:noAutofit/>
          </a:bodyPr>
          <a:lstStyle>
            <a:lvl1pPr marL="0" indent="0" algn="l">
              <a:lnSpc>
                <a:spcPct val="100000"/>
              </a:lnSpc>
              <a:spcBef>
                <a:spcPts val="0"/>
              </a:spcBef>
              <a:buFontTx/>
              <a:buNone/>
              <a:defRPr sz="1600">
                <a:solidFill>
                  <a:schemeClr val="tx1"/>
                </a:solidFill>
                <a:latin typeface="Times New Roman" panose="02020603050405020304" pitchFamily="18" charset="0"/>
                <a:cs typeface="Times New Roman" panose="02020603050405020304" pitchFamily="18" charset="0"/>
              </a:defRPr>
            </a:lvl1pPr>
          </a:lstStyle>
          <a:p>
            <a:pPr lvl="0"/>
            <a:r>
              <a:rPr lang="en-GB"/>
              <a:t>16pt supporting copy approx. 15 words</a:t>
            </a:r>
          </a:p>
        </p:txBody>
      </p:sp>
      <p:sp>
        <p:nvSpPr>
          <p:cNvPr id="12" name="Picture Placeholder 2">
            <a:extLst>
              <a:ext uri="{FF2B5EF4-FFF2-40B4-BE49-F238E27FC236}">
                <a16:creationId xmlns:a16="http://schemas.microsoft.com/office/drawing/2014/main" id="{B855C4F6-4FB3-4AA9-B6B4-F8839C2BD317}"/>
              </a:ext>
            </a:extLst>
          </p:cNvPr>
          <p:cNvSpPr>
            <a:spLocks noGrp="1"/>
          </p:cNvSpPr>
          <p:nvPr>
            <p:ph type="pic" sz="quarter" idx="43" hasCustomPrompt="1"/>
          </p:nvPr>
        </p:nvSpPr>
        <p:spPr>
          <a:xfrm>
            <a:off x="6213989" y="1816568"/>
            <a:ext cx="3468687" cy="2088000"/>
          </a:xfrm>
          <a:prstGeom prst="rect">
            <a:avLst/>
          </a:prstGeom>
          <a:solidFill>
            <a:schemeClr val="bg1">
              <a:lumMod val="95000"/>
            </a:schemeClr>
          </a:solidFill>
        </p:spPr>
        <p:txBody>
          <a:bodyPr tIns="504000" anchor="ctr">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4" name="Text Placeholder 17">
            <a:extLst>
              <a:ext uri="{FF2B5EF4-FFF2-40B4-BE49-F238E27FC236}">
                <a16:creationId xmlns:a16="http://schemas.microsoft.com/office/drawing/2014/main" id="{EC73C621-2D83-4499-A933-1475E5E0A3F0}"/>
              </a:ext>
            </a:extLst>
          </p:cNvPr>
          <p:cNvSpPr>
            <a:spLocks noGrp="1"/>
          </p:cNvSpPr>
          <p:nvPr>
            <p:ph type="body" sz="quarter" idx="53" hasCustomPrompt="1"/>
          </p:nvPr>
        </p:nvSpPr>
        <p:spPr>
          <a:xfrm>
            <a:off x="9912607" y="1811337"/>
            <a:ext cx="1620581" cy="531742"/>
          </a:xfrm>
          <a:prstGeom prst="rect">
            <a:avLst/>
          </a:prstGeom>
        </p:spPr>
        <p:txBody>
          <a:bodyPr lIns="0" tIns="0" rIns="0" bIns="0">
            <a:noAutofit/>
          </a:bodyPr>
          <a:lstStyle>
            <a:lvl1pPr marL="0" indent="0" algn="l">
              <a:lnSpc>
                <a:spcPct val="100000"/>
              </a:lnSpc>
              <a:spcBef>
                <a:spcPts val="0"/>
              </a:spcBef>
              <a:buFontTx/>
              <a:buNone/>
              <a:defRPr sz="1600" b="1">
                <a:solidFill>
                  <a:schemeClr val="accent1"/>
                </a:solidFill>
                <a:latin typeface="Arial" panose="020B0604020202020204" pitchFamily="34" charset="0"/>
                <a:cs typeface="Arial" panose="020B0604020202020204" pitchFamily="34" charset="0"/>
              </a:defRPr>
            </a:lvl1pPr>
          </a:lstStyle>
          <a:p>
            <a:pPr lvl="0"/>
            <a:r>
              <a:rPr lang="en-GB"/>
              <a:t>Image title</a:t>
            </a:r>
          </a:p>
        </p:txBody>
      </p:sp>
      <p:sp>
        <p:nvSpPr>
          <p:cNvPr id="23" name="Text Placeholder 17">
            <a:extLst>
              <a:ext uri="{FF2B5EF4-FFF2-40B4-BE49-F238E27FC236}">
                <a16:creationId xmlns:a16="http://schemas.microsoft.com/office/drawing/2014/main" id="{78AEEC8B-F04A-4BDA-B86F-0EB589D77105}"/>
              </a:ext>
            </a:extLst>
          </p:cNvPr>
          <p:cNvSpPr>
            <a:spLocks noGrp="1"/>
          </p:cNvSpPr>
          <p:nvPr>
            <p:ph type="body" sz="quarter" idx="52" hasCustomPrompt="1"/>
          </p:nvPr>
        </p:nvSpPr>
        <p:spPr>
          <a:xfrm>
            <a:off x="9912607" y="2428568"/>
            <a:ext cx="1620581" cy="1476000"/>
          </a:xfrm>
          <a:prstGeom prst="rect">
            <a:avLst/>
          </a:prstGeom>
        </p:spPr>
        <p:txBody>
          <a:bodyPr lIns="0" tIns="0" rIns="0" bIns="0">
            <a:noAutofit/>
          </a:bodyPr>
          <a:lstStyle>
            <a:lvl1pPr marL="0" indent="0" algn="l">
              <a:lnSpc>
                <a:spcPct val="100000"/>
              </a:lnSpc>
              <a:spcBef>
                <a:spcPts val="0"/>
              </a:spcBef>
              <a:buFontTx/>
              <a:buNone/>
              <a:defRPr sz="1600">
                <a:solidFill>
                  <a:schemeClr val="tx1"/>
                </a:solidFill>
                <a:latin typeface="Times New Roman" panose="02020603050405020304" pitchFamily="18" charset="0"/>
                <a:cs typeface="Times New Roman" panose="02020603050405020304" pitchFamily="18" charset="0"/>
              </a:defRPr>
            </a:lvl1pPr>
          </a:lstStyle>
          <a:p>
            <a:pPr lvl="0"/>
            <a:r>
              <a:rPr lang="en-GB"/>
              <a:t>16pt supporting copy approx. 15 words</a:t>
            </a:r>
          </a:p>
        </p:txBody>
      </p:sp>
      <p:sp>
        <p:nvSpPr>
          <p:cNvPr id="17" name="Picture Placeholder 2">
            <a:extLst>
              <a:ext uri="{FF2B5EF4-FFF2-40B4-BE49-F238E27FC236}">
                <a16:creationId xmlns:a16="http://schemas.microsoft.com/office/drawing/2014/main" id="{03FF1F2B-D7B4-46D8-A112-C1D8006A5AB4}"/>
              </a:ext>
            </a:extLst>
          </p:cNvPr>
          <p:cNvSpPr>
            <a:spLocks noGrp="1"/>
          </p:cNvSpPr>
          <p:nvPr>
            <p:ph type="pic" sz="quarter" idx="46" hasCustomPrompt="1"/>
          </p:nvPr>
        </p:nvSpPr>
        <p:spPr>
          <a:xfrm>
            <a:off x="658813" y="4079523"/>
            <a:ext cx="3468687" cy="2088000"/>
          </a:xfrm>
          <a:prstGeom prst="rect">
            <a:avLst/>
          </a:prstGeom>
          <a:solidFill>
            <a:schemeClr val="bg1">
              <a:lumMod val="95000"/>
            </a:schemeClr>
          </a:solidFill>
        </p:spPr>
        <p:txBody>
          <a:bodyPr tIns="504000" anchor="ctr">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6" name="Text Placeholder 17">
            <a:extLst>
              <a:ext uri="{FF2B5EF4-FFF2-40B4-BE49-F238E27FC236}">
                <a16:creationId xmlns:a16="http://schemas.microsoft.com/office/drawing/2014/main" id="{97FC0C48-2F5A-49DE-A1F7-6D7E7ABC6DFE}"/>
              </a:ext>
            </a:extLst>
          </p:cNvPr>
          <p:cNvSpPr>
            <a:spLocks noGrp="1"/>
          </p:cNvSpPr>
          <p:nvPr>
            <p:ph type="body" sz="quarter" idx="55" hasCustomPrompt="1"/>
          </p:nvPr>
        </p:nvSpPr>
        <p:spPr>
          <a:xfrm>
            <a:off x="4357688" y="4074293"/>
            <a:ext cx="1620325" cy="531742"/>
          </a:xfrm>
          <a:prstGeom prst="rect">
            <a:avLst/>
          </a:prstGeom>
        </p:spPr>
        <p:txBody>
          <a:bodyPr lIns="0" tIns="0" rIns="0" bIns="0">
            <a:noAutofit/>
          </a:bodyPr>
          <a:lstStyle>
            <a:lvl1pPr marL="0" indent="0" algn="l">
              <a:lnSpc>
                <a:spcPct val="100000"/>
              </a:lnSpc>
              <a:spcBef>
                <a:spcPts val="0"/>
              </a:spcBef>
              <a:buFontTx/>
              <a:buNone/>
              <a:defRPr sz="1600" b="1">
                <a:solidFill>
                  <a:schemeClr val="accent1"/>
                </a:solidFill>
                <a:latin typeface="Arial" panose="020B0604020202020204" pitchFamily="34" charset="0"/>
                <a:cs typeface="Arial" panose="020B0604020202020204" pitchFamily="34" charset="0"/>
              </a:defRPr>
            </a:lvl1pPr>
          </a:lstStyle>
          <a:p>
            <a:pPr lvl="0"/>
            <a:r>
              <a:rPr lang="en-GB"/>
              <a:t>Image title</a:t>
            </a:r>
          </a:p>
        </p:txBody>
      </p:sp>
      <p:sp>
        <p:nvSpPr>
          <p:cNvPr id="25" name="Text Placeholder 17">
            <a:extLst>
              <a:ext uri="{FF2B5EF4-FFF2-40B4-BE49-F238E27FC236}">
                <a16:creationId xmlns:a16="http://schemas.microsoft.com/office/drawing/2014/main" id="{8D755234-5CCB-4162-993B-F41E4FD3E368}"/>
              </a:ext>
            </a:extLst>
          </p:cNvPr>
          <p:cNvSpPr>
            <a:spLocks noGrp="1"/>
          </p:cNvSpPr>
          <p:nvPr>
            <p:ph type="body" sz="quarter" idx="54" hasCustomPrompt="1"/>
          </p:nvPr>
        </p:nvSpPr>
        <p:spPr>
          <a:xfrm>
            <a:off x="4357688" y="4693197"/>
            <a:ext cx="1620325" cy="1474326"/>
          </a:xfrm>
          <a:prstGeom prst="rect">
            <a:avLst/>
          </a:prstGeom>
        </p:spPr>
        <p:txBody>
          <a:bodyPr lIns="0" tIns="0" rIns="0" bIns="0">
            <a:noAutofit/>
          </a:bodyPr>
          <a:lstStyle>
            <a:lvl1pPr marL="0" indent="0" algn="l">
              <a:lnSpc>
                <a:spcPct val="100000"/>
              </a:lnSpc>
              <a:spcBef>
                <a:spcPts val="0"/>
              </a:spcBef>
              <a:buFontTx/>
              <a:buNone/>
              <a:defRPr sz="1600">
                <a:solidFill>
                  <a:schemeClr val="tx1"/>
                </a:solidFill>
                <a:latin typeface="Times New Roman" panose="02020603050405020304" pitchFamily="18" charset="0"/>
                <a:cs typeface="Times New Roman" panose="02020603050405020304" pitchFamily="18" charset="0"/>
              </a:defRPr>
            </a:lvl1pPr>
          </a:lstStyle>
          <a:p>
            <a:pPr lvl="0"/>
            <a:r>
              <a:rPr lang="en-GB"/>
              <a:t>16pt supporting copy approx. 15 words</a:t>
            </a:r>
          </a:p>
        </p:txBody>
      </p:sp>
      <p:sp>
        <p:nvSpPr>
          <p:cNvPr id="20" name="Picture Placeholder 2">
            <a:extLst>
              <a:ext uri="{FF2B5EF4-FFF2-40B4-BE49-F238E27FC236}">
                <a16:creationId xmlns:a16="http://schemas.microsoft.com/office/drawing/2014/main" id="{707FBFC5-529A-439A-9CED-34DCBB7A4D7C}"/>
              </a:ext>
            </a:extLst>
          </p:cNvPr>
          <p:cNvSpPr>
            <a:spLocks noGrp="1"/>
          </p:cNvSpPr>
          <p:nvPr>
            <p:ph type="pic" sz="quarter" idx="49" hasCustomPrompt="1"/>
          </p:nvPr>
        </p:nvSpPr>
        <p:spPr>
          <a:xfrm>
            <a:off x="6213989" y="4079523"/>
            <a:ext cx="3468687" cy="2088000"/>
          </a:xfrm>
          <a:prstGeom prst="rect">
            <a:avLst/>
          </a:prstGeom>
          <a:solidFill>
            <a:schemeClr val="bg1">
              <a:lumMod val="95000"/>
            </a:schemeClr>
          </a:solidFill>
        </p:spPr>
        <p:txBody>
          <a:bodyPr tIns="504000" anchor="ctr">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8" name="Text Placeholder 17">
            <a:extLst>
              <a:ext uri="{FF2B5EF4-FFF2-40B4-BE49-F238E27FC236}">
                <a16:creationId xmlns:a16="http://schemas.microsoft.com/office/drawing/2014/main" id="{F8E85E58-A2F9-4173-8405-C131D957BE6E}"/>
              </a:ext>
            </a:extLst>
          </p:cNvPr>
          <p:cNvSpPr>
            <a:spLocks noGrp="1"/>
          </p:cNvSpPr>
          <p:nvPr>
            <p:ph type="body" sz="quarter" idx="57" hasCustomPrompt="1"/>
          </p:nvPr>
        </p:nvSpPr>
        <p:spPr>
          <a:xfrm>
            <a:off x="9912608" y="4074293"/>
            <a:ext cx="1620580" cy="531742"/>
          </a:xfrm>
          <a:prstGeom prst="rect">
            <a:avLst/>
          </a:prstGeom>
        </p:spPr>
        <p:txBody>
          <a:bodyPr lIns="0" tIns="0" rIns="0" bIns="0">
            <a:noAutofit/>
          </a:bodyPr>
          <a:lstStyle>
            <a:lvl1pPr marL="0" indent="0" algn="l">
              <a:lnSpc>
                <a:spcPct val="100000"/>
              </a:lnSpc>
              <a:spcBef>
                <a:spcPts val="0"/>
              </a:spcBef>
              <a:buFontTx/>
              <a:buNone/>
              <a:defRPr sz="1600" b="1">
                <a:solidFill>
                  <a:schemeClr val="accent1"/>
                </a:solidFill>
                <a:latin typeface="Arial" panose="020B0604020202020204" pitchFamily="34" charset="0"/>
                <a:cs typeface="Arial" panose="020B0604020202020204" pitchFamily="34" charset="0"/>
              </a:defRPr>
            </a:lvl1pPr>
          </a:lstStyle>
          <a:p>
            <a:pPr lvl="0"/>
            <a:r>
              <a:rPr lang="en-GB"/>
              <a:t>Image title</a:t>
            </a:r>
          </a:p>
        </p:txBody>
      </p:sp>
      <p:sp>
        <p:nvSpPr>
          <p:cNvPr id="27" name="Text Placeholder 17">
            <a:extLst>
              <a:ext uri="{FF2B5EF4-FFF2-40B4-BE49-F238E27FC236}">
                <a16:creationId xmlns:a16="http://schemas.microsoft.com/office/drawing/2014/main" id="{44E48FD3-2DF4-490C-BC3A-79C5D5E45947}"/>
              </a:ext>
            </a:extLst>
          </p:cNvPr>
          <p:cNvSpPr>
            <a:spLocks noGrp="1"/>
          </p:cNvSpPr>
          <p:nvPr>
            <p:ph type="body" sz="quarter" idx="56" hasCustomPrompt="1"/>
          </p:nvPr>
        </p:nvSpPr>
        <p:spPr>
          <a:xfrm>
            <a:off x="9912608" y="4691523"/>
            <a:ext cx="1620580" cy="1476000"/>
          </a:xfrm>
          <a:prstGeom prst="rect">
            <a:avLst/>
          </a:prstGeom>
        </p:spPr>
        <p:txBody>
          <a:bodyPr lIns="0" tIns="0" rIns="0" bIns="0">
            <a:noAutofit/>
          </a:bodyPr>
          <a:lstStyle>
            <a:lvl1pPr marL="0" indent="0" algn="l">
              <a:lnSpc>
                <a:spcPct val="100000"/>
              </a:lnSpc>
              <a:spcBef>
                <a:spcPts val="0"/>
              </a:spcBef>
              <a:buFontTx/>
              <a:buNone/>
              <a:defRPr sz="1600">
                <a:solidFill>
                  <a:schemeClr val="tx1"/>
                </a:solidFill>
                <a:latin typeface="Times New Roman" panose="02020603050405020304" pitchFamily="18" charset="0"/>
                <a:cs typeface="Times New Roman" panose="02020603050405020304" pitchFamily="18" charset="0"/>
              </a:defRPr>
            </a:lvl1pPr>
          </a:lstStyle>
          <a:p>
            <a:pPr lvl="0"/>
            <a:r>
              <a:rPr lang="en-GB"/>
              <a:t>16pt supporting copy approx. 15 words</a:t>
            </a:r>
          </a:p>
        </p:txBody>
      </p:sp>
      <p:sp>
        <p:nvSpPr>
          <p:cNvPr id="2" name="Footer Placeholder 1">
            <a:extLst>
              <a:ext uri="{FF2B5EF4-FFF2-40B4-BE49-F238E27FC236}">
                <a16:creationId xmlns:a16="http://schemas.microsoft.com/office/drawing/2014/main" id="{FCE2D67D-E75E-4FDA-B80E-DF09465F131D}"/>
              </a:ext>
            </a:extLst>
          </p:cNvPr>
          <p:cNvSpPr>
            <a:spLocks noGrp="1"/>
          </p:cNvSpPr>
          <p:nvPr>
            <p:ph type="ftr" sz="quarter" idx="61"/>
          </p:nvPr>
        </p:nvSpPr>
        <p:spPr/>
        <p:txBody>
          <a:bodyPr/>
          <a:lstStyle/>
          <a:p>
            <a:endParaRPr lang="en-GB"/>
          </a:p>
        </p:txBody>
      </p:sp>
      <p:sp>
        <p:nvSpPr>
          <p:cNvPr id="4" name="Slide Number Placeholder 3">
            <a:extLst>
              <a:ext uri="{FF2B5EF4-FFF2-40B4-BE49-F238E27FC236}">
                <a16:creationId xmlns:a16="http://schemas.microsoft.com/office/drawing/2014/main" id="{6FCDBCF9-9BBC-4CB0-8AAB-EAF7233B286E}"/>
              </a:ext>
            </a:extLst>
          </p:cNvPr>
          <p:cNvSpPr>
            <a:spLocks noGrp="1"/>
          </p:cNvSpPr>
          <p:nvPr>
            <p:ph type="sldNum" sz="quarter" idx="62"/>
          </p:nvPr>
        </p:nvSpPr>
        <p:spPr/>
        <p:txBody>
          <a:bodyPr/>
          <a:lstStyle/>
          <a:p>
            <a:fld id="{1BE232AB-0B06-425F-9ADD-32A9A3D01189}" type="slidenum">
              <a:rPr lang="en-GB" smtClean="0"/>
              <a:pPr/>
              <a:t>‹#›</a:t>
            </a:fld>
            <a:endParaRPr lang="en-GB"/>
          </a:p>
        </p:txBody>
      </p:sp>
      <p:sp>
        <p:nvSpPr>
          <p:cNvPr id="22" name="Copyright">
            <a:extLst>
              <a:ext uri="{FF2B5EF4-FFF2-40B4-BE49-F238E27FC236}">
                <a16:creationId xmlns:a16="http://schemas.microsoft.com/office/drawing/2014/main" id="{C2BAEB83-C0F6-49C3-824E-91581597843C}"/>
              </a:ext>
            </a:extLst>
          </p:cNvPr>
          <p:cNvSpPr>
            <a:spLocks noGrp="1"/>
          </p:cNvSpPr>
          <p:nvPr>
            <p:ph type="body" sz="quarter" idx="29" hasCustomPrompt="1"/>
          </p:nvPr>
        </p:nvSpPr>
        <p:spPr>
          <a:xfrm rot="16200000">
            <a:off x="5441378" y="5117048"/>
            <a:ext cx="180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30" name="Copyright">
            <a:extLst>
              <a:ext uri="{FF2B5EF4-FFF2-40B4-BE49-F238E27FC236}">
                <a16:creationId xmlns:a16="http://schemas.microsoft.com/office/drawing/2014/main" id="{06BA3D43-5A99-42FF-9C1D-50DA5EA3C25F}"/>
              </a:ext>
            </a:extLst>
          </p:cNvPr>
          <p:cNvSpPr>
            <a:spLocks noGrp="1"/>
          </p:cNvSpPr>
          <p:nvPr>
            <p:ph type="body" sz="quarter" idx="30" hasCustomPrompt="1"/>
          </p:nvPr>
        </p:nvSpPr>
        <p:spPr>
          <a:xfrm rot="16200000">
            <a:off x="-100043" y="5117048"/>
            <a:ext cx="180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36" name="Copyright">
            <a:extLst>
              <a:ext uri="{FF2B5EF4-FFF2-40B4-BE49-F238E27FC236}">
                <a16:creationId xmlns:a16="http://schemas.microsoft.com/office/drawing/2014/main" id="{14BBA61A-149B-4318-957B-7CBC65271626}"/>
              </a:ext>
            </a:extLst>
          </p:cNvPr>
          <p:cNvSpPr>
            <a:spLocks noGrp="1"/>
          </p:cNvSpPr>
          <p:nvPr>
            <p:ph type="body" sz="quarter" idx="63" hasCustomPrompt="1"/>
          </p:nvPr>
        </p:nvSpPr>
        <p:spPr>
          <a:xfrm rot="16200000">
            <a:off x="5441379" y="2885912"/>
            <a:ext cx="180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37" name="Copyright">
            <a:extLst>
              <a:ext uri="{FF2B5EF4-FFF2-40B4-BE49-F238E27FC236}">
                <a16:creationId xmlns:a16="http://schemas.microsoft.com/office/drawing/2014/main" id="{7DF0C480-D791-4D19-B83C-E032A4974133}"/>
              </a:ext>
            </a:extLst>
          </p:cNvPr>
          <p:cNvSpPr>
            <a:spLocks noGrp="1"/>
          </p:cNvSpPr>
          <p:nvPr>
            <p:ph type="body" sz="quarter" idx="64" hasCustomPrompt="1"/>
          </p:nvPr>
        </p:nvSpPr>
        <p:spPr>
          <a:xfrm rot="16200000">
            <a:off x="-100042" y="2885912"/>
            <a:ext cx="180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36480892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x Team Members">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78E2ACE6-F563-4935-AADD-646F5AB1983D}"/>
              </a:ext>
            </a:extLst>
          </p:cNvPr>
          <p:cNvSpPr>
            <a:spLocks noGrp="1"/>
          </p:cNvSpPr>
          <p:nvPr>
            <p:ph type="title" hasCustomPrompt="1"/>
          </p:nvPr>
        </p:nvSpPr>
        <p:spPr>
          <a:xfrm>
            <a:off x="656924" y="657225"/>
            <a:ext cx="5319714" cy="532800"/>
          </a:xfrm>
        </p:spPr>
        <p:txBody>
          <a:bodyPr/>
          <a:lstStyle/>
          <a:p>
            <a:r>
              <a:rPr lang="en-GB"/>
              <a:t>Slide title</a:t>
            </a:r>
          </a:p>
        </p:txBody>
      </p:sp>
      <p:sp>
        <p:nvSpPr>
          <p:cNvPr id="23" name="Subtitle 2">
            <a:extLst>
              <a:ext uri="{FF2B5EF4-FFF2-40B4-BE49-F238E27FC236}">
                <a16:creationId xmlns:a16="http://schemas.microsoft.com/office/drawing/2014/main" id="{8BF97E46-53D1-4953-BBD5-61A9FE287003}"/>
              </a:ext>
            </a:extLst>
          </p:cNvPr>
          <p:cNvSpPr>
            <a:spLocks noGrp="1"/>
          </p:cNvSpPr>
          <p:nvPr>
            <p:ph type="subTitle" idx="1" hasCustomPrompt="1"/>
          </p:nvPr>
        </p:nvSpPr>
        <p:spPr>
          <a:xfrm>
            <a:off x="658811" y="1306800"/>
            <a:ext cx="5319714" cy="246221"/>
          </a:xfrm>
        </p:spPr>
        <p:txBody>
          <a:bodyPr lIns="0" tIns="0" rIns="0" bIns="0">
            <a:noAutofit/>
          </a:bodyPr>
          <a:lstStyle>
            <a:lvl1pPr marL="0" indent="0" algn="l">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1000"/>
              </a:spcBef>
              <a:buFontTx/>
              <a:buNone/>
            </a:pPr>
            <a:r>
              <a:rPr lang="en-GB"/>
              <a:t>Optional heading</a:t>
            </a:r>
          </a:p>
        </p:txBody>
      </p:sp>
      <p:sp>
        <p:nvSpPr>
          <p:cNvPr id="3" name="Picture Placeholder 2">
            <a:extLst>
              <a:ext uri="{FF2B5EF4-FFF2-40B4-BE49-F238E27FC236}">
                <a16:creationId xmlns:a16="http://schemas.microsoft.com/office/drawing/2014/main" id="{35A47A1D-3A44-41D2-96DC-50329243F7AD}"/>
              </a:ext>
            </a:extLst>
          </p:cNvPr>
          <p:cNvSpPr>
            <a:spLocks noGrp="1"/>
          </p:cNvSpPr>
          <p:nvPr>
            <p:ph type="pic" sz="quarter" idx="11" hasCustomPrompt="1"/>
          </p:nvPr>
        </p:nvSpPr>
        <p:spPr>
          <a:xfrm>
            <a:off x="658813" y="1811338"/>
            <a:ext cx="1620837" cy="1620837"/>
          </a:xfrm>
          <a:prstGeom prst="rect">
            <a:avLst/>
          </a:prstGeom>
          <a:solidFill>
            <a:schemeClr val="bg1">
              <a:lumMod val="95000"/>
            </a:schemeClr>
          </a:solidFill>
        </p:spPr>
        <p:txBody>
          <a:bodyPr tIns="504000" anchor="ctr" anchorCtr="0">
            <a:noAutofit/>
          </a:bodyPr>
          <a:lstStyle>
            <a:lvl1pPr marL="0" marR="0" indent="0" algn="ctr" defTabSz="914400" rtl="0" eaLnBrk="1" fontAlgn="auto" latinLnBrk="0" hangingPunct="1">
              <a:lnSpc>
                <a:spcPct val="90000"/>
              </a:lnSpc>
              <a:spcBef>
                <a:spcPts val="1000"/>
              </a:spcBef>
              <a:spcAft>
                <a:spcPts val="0"/>
              </a:spcAft>
              <a:buClrTx/>
              <a:buSzTx/>
              <a:buFontTx/>
              <a:buNone/>
              <a:tabLst/>
              <a:defRPr sz="18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Picture</a:t>
            </a:r>
          </a:p>
        </p:txBody>
      </p:sp>
      <p:sp>
        <p:nvSpPr>
          <p:cNvPr id="20" name="Text Placeholder 4">
            <a:extLst>
              <a:ext uri="{FF2B5EF4-FFF2-40B4-BE49-F238E27FC236}">
                <a16:creationId xmlns:a16="http://schemas.microsoft.com/office/drawing/2014/main" id="{29A8536C-53FD-45BF-AAD4-691D41EB7759}"/>
              </a:ext>
            </a:extLst>
          </p:cNvPr>
          <p:cNvSpPr>
            <a:spLocks noGrp="1"/>
          </p:cNvSpPr>
          <p:nvPr>
            <p:ph type="body" sz="quarter" idx="27" hasCustomPrompt="1"/>
          </p:nvPr>
        </p:nvSpPr>
        <p:spPr>
          <a:xfrm>
            <a:off x="2509838" y="1811338"/>
            <a:ext cx="3466800" cy="277512"/>
          </a:xfrm>
          <a:prstGeom prst="rect">
            <a:avLst/>
          </a:prstGeom>
        </p:spPr>
        <p:txBody>
          <a:bodyPr wrap="square" lIns="0" tIns="0" rIns="0" bIns="0">
            <a:noAutofit/>
          </a:bodyPr>
          <a:lstStyle>
            <a:lvl1pPr marL="0" indent="0">
              <a:lnSpc>
                <a:spcPts val="2400"/>
              </a:lnSpc>
              <a:spcBef>
                <a:spcPts val="0"/>
              </a:spcBef>
              <a:buFontTx/>
              <a:buNone/>
              <a:defRPr sz="1600" b="1">
                <a:solidFill>
                  <a:schemeClr val="accent1"/>
                </a:solidFill>
                <a:latin typeface="Arial" panose="020B0604020202020204" pitchFamily="34" charset="0"/>
                <a:cs typeface="Arial" panose="020B0604020202020204" pitchFamily="34" charset="0"/>
              </a:defRPr>
            </a:lvl1pPr>
          </a:lstStyle>
          <a:p>
            <a:pPr lvl="0"/>
            <a:r>
              <a:rPr lang="en-GB" err="1"/>
              <a:t>Firstname</a:t>
            </a:r>
            <a:r>
              <a:rPr lang="en-GB"/>
              <a:t> </a:t>
            </a:r>
            <a:r>
              <a:rPr lang="en-GB" err="1"/>
              <a:t>Lastname</a:t>
            </a:r>
            <a:endParaRPr lang="en-GB"/>
          </a:p>
        </p:txBody>
      </p:sp>
      <p:sp>
        <p:nvSpPr>
          <p:cNvPr id="4" name="Text Placeholder 17">
            <a:extLst>
              <a:ext uri="{FF2B5EF4-FFF2-40B4-BE49-F238E27FC236}">
                <a16:creationId xmlns:a16="http://schemas.microsoft.com/office/drawing/2014/main" id="{E99D2E04-AF1A-477F-BE00-FD46AD230DA3}"/>
              </a:ext>
            </a:extLst>
          </p:cNvPr>
          <p:cNvSpPr>
            <a:spLocks noGrp="1"/>
          </p:cNvSpPr>
          <p:nvPr>
            <p:ph type="body" sz="quarter" idx="13" hasCustomPrompt="1"/>
          </p:nvPr>
        </p:nvSpPr>
        <p:spPr>
          <a:xfrm>
            <a:off x="2509838" y="2148377"/>
            <a:ext cx="3466800" cy="246221"/>
          </a:xfrm>
          <a:prstGeom prst="rect">
            <a:avLst/>
          </a:prstGeom>
        </p:spPr>
        <p:txBody>
          <a:bodyPr wrap="square" lIns="0" tIns="0" rIns="0" bIns="0">
            <a:noAutofit/>
          </a:bodyPr>
          <a:lstStyle>
            <a:lvl1pPr marL="0" indent="0">
              <a:lnSpc>
                <a:spcPct val="100000"/>
              </a:lnSpc>
              <a:spcBef>
                <a:spcPts val="0"/>
              </a:spcBef>
              <a:buFontTx/>
              <a:buNone/>
              <a:defRPr sz="1600">
                <a:solidFill>
                  <a:schemeClr val="tx1"/>
                </a:solidFill>
                <a:latin typeface="Times New Roman" panose="02020603050405020304" pitchFamily="18" charset="0"/>
                <a:cs typeface="Times New Roman" panose="02020603050405020304" pitchFamily="18" charset="0"/>
              </a:defRPr>
            </a:lvl1pPr>
          </a:lstStyle>
          <a:p>
            <a:pPr lvl="0"/>
            <a:r>
              <a:rPr lang="en-GB"/>
              <a:t>Position title</a:t>
            </a:r>
          </a:p>
        </p:txBody>
      </p:sp>
      <p:sp>
        <p:nvSpPr>
          <p:cNvPr id="5" name="Text Placeholder 17">
            <a:extLst>
              <a:ext uri="{FF2B5EF4-FFF2-40B4-BE49-F238E27FC236}">
                <a16:creationId xmlns:a16="http://schemas.microsoft.com/office/drawing/2014/main" id="{E4473462-6DBF-4CCC-A6AC-38FCC1A400FE}"/>
              </a:ext>
            </a:extLst>
          </p:cNvPr>
          <p:cNvSpPr>
            <a:spLocks noGrp="1"/>
          </p:cNvSpPr>
          <p:nvPr>
            <p:ph type="body" sz="quarter" idx="14" hasCustomPrompt="1"/>
          </p:nvPr>
        </p:nvSpPr>
        <p:spPr>
          <a:xfrm>
            <a:off x="2509838" y="2506170"/>
            <a:ext cx="3466800" cy="921600"/>
          </a:xfrm>
          <a:prstGeom prst="rect">
            <a:avLst/>
          </a:prstGeom>
        </p:spPr>
        <p:txBody>
          <a:bodyPr wrap="square" lIns="0" tIns="0" rIns="0" bIns="0">
            <a:noAutofit/>
          </a:bodyPr>
          <a:lstStyle>
            <a:lvl1pPr marL="0" indent="0" algn="l">
              <a:lnSpc>
                <a:spcPct val="100000"/>
              </a:lnSpc>
              <a:spcBef>
                <a:spcPts val="0"/>
              </a:spcBef>
              <a:buFontTx/>
              <a:buNone/>
              <a:defRPr sz="1600">
                <a:solidFill>
                  <a:schemeClr val="tx1"/>
                </a:solidFill>
                <a:latin typeface="Times New Roman" panose="02020603050405020304" pitchFamily="18" charset="0"/>
                <a:cs typeface="Times New Roman" panose="02020603050405020304" pitchFamily="18" charset="0"/>
              </a:defRPr>
            </a:lvl1pPr>
          </a:lstStyle>
          <a:p>
            <a:pPr lvl="0"/>
            <a:r>
              <a:rPr lang="en-GB"/>
              <a:t>16pt Supporting copy, 25 words</a:t>
            </a:r>
          </a:p>
        </p:txBody>
      </p:sp>
      <p:sp>
        <p:nvSpPr>
          <p:cNvPr id="10" name="Picture Placeholder 2">
            <a:extLst>
              <a:ext uri="{FF2B5EF4-FFF2-40B4-BE49-F238E27FC236}">
                <a16:creationId xmlns:a16="http://schemas.microsoft.com/office/drawing/2014/main" id="{80F9B3FD-33FC-47B7-A55F-8837D290FD4C}"/>
              </a:ext>
            </a:extLst>
          </p:cNvPr>
          <p:cNvSpPr>
            <a:spLocks noGrp="1"/>
          </p:cNvSpPr>
          <p:nvPr>
            <p:ph type="pic" sz="quarter" idx="19" hasCustomPrompt="1"/>
          </p:nvPr>
        </p:nvSpPr>
        <p:spPr>
          <a:xfrm>
            <a:off x="658813" y="4048913"/>
            <a:ext cx="1620837" cy="1620837"/>
          </a:xfrm>
          <a:prstGeom prst="rect">
            <a:avLst/>
          </a:prstGeom>
          <a:solidFill>
            <a:schemeClr val="bg1">
              <a:lumMod val="95000"/>
            </a:schemeClr>
          </a:solidFill>
        </p:spPr>
        <p:txBody>
          <a:bodyPr tIns="504000" anchor="ctr" anchorCtr="0">
            <a:noAutofit/>
          </a:bodyPr>
          <a:lstStyle>
            <a:lvl1pPr marL="0" marR="0" indent="0" algn="ctr" defTabSz="914400" rtl="0" eaLnBrk="1" fontAlgn="auto" latinLnBrk="0" hangingPunct="1">
              <a:lnSpc>
                <a:spcPct val="90000"/>
              </a:lnSpc>
              <a:spcBef>
                <a:spcPts val="1000"/>
              </a:spcBef>
              <a:spcAft>
                <a:spcPts val="0"/>
              </a:spcAft>
              <a:buClrTx/>
              <a:buSzTx/>
              <a:buFontTx/>
              <a:buNone/>
              <a:tabLst/>
              <a:defRPr sz="18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Picture</a:t>
            </a:r>
          </a:p>
        </p:txBody>
      </p:sp>
      <p:sp>
        <p:nvSpPr>
          <p:cNvPr id="11" name="Text Placeholder 4">
            <a:extLst>
              <a:ext uri="{FF2B5EF4-FFF2-40B4-BE49-F238E27FC236}">
                <a16:creationId xmlns:a16="http://schemas.microsoft.com/office/drawing/2014/main" id="{EE6CCB00-C548-4856-97AA-A87A3B210298}"/>
              </a:ext>
            </a:extLst>
          </p:cNvPr>
          <p:cNvSpPr>
            <a:spLocks noGrp="1"/>
          </p:cNvSpPr>
          <p:nvPr>
            <p:ph type="body" sz="quarter" idx="20" hasCustomPrompt="1"/>
          </p:nvPr>
        </p:nvSpPr>
        <p:spPr>
          <a:xfrm>
            <a:off x="2509838" y="4046837"/>
            <a:ext cx="3466800" cy="277512"/>
          </a:xfrm>
          <a:prstGeom prst="rect">
            <a:avLst/>
          </a:prstGeom>
        </p:spPr>
        <p:txBody>
          <a:bodyPr wrap="square" lIns="0" tIns="0" rIns="0" bIns="0">
            <a:noAutofit/>
          </a:bodyPr>
          <a:lstStyle>
            <a:lvl1pPr marL="0" indent="0">
              <a:lnSpc>
                <a:spcPts val="2400"/>
              </a:lnSpc>
              <a:spcBef>
                <a:spcPts val="0"/>
              </a:spcBef>
              <a:buFontTx/>
              <a:buNone/>
              <a:defRPr sz="1600" b="1">
                <a:solidFill>
                  <a:schemeClr val="accent1"/>
                </a:solidFill>
                <a:latin typeface="Arial" panose="020B0604020202020204" pitchFamily="34" charset="0"/>
                <a:cs typeface="Arial" panose="020B0604020202020204" pitchFamily="34" charset="0"/>
              </a:defRPr>
            </a:lvl1pPr>
          </a:lstStyle>
          <a:p>
            <a:pPr lvl="0"/>
            <a:r>
              <a:rPr lang="en-GB" err="1"/>
              <a:t>Firstname</a:t>
            </a:r>
            <a:r>
              <a:rPr lang="en-GB"/>
              <a:t> </a:t>
            </a:r>
            <a:r>
              <a:rPr lang="en-GB" err="1"/>
              <a:t>Lastname</a:t>
            </a:r>
            <a:endParaRPr lang="en-GB"/>
          </a:p>
        </p:txBody>
      </p:sp>
      <p:sp>
        <p:nvSpPr>
          <p:cNvPr id="12" name="Text Placeholder 17">
            <a:extLst>
              <a:ext uri="{FF2B5EF4-FFF2-40B4-BE49-F238E27FC236}">
                <a16:creationId xmlns:a16="http://schemas.microsoft.com/office/drawing/2014/main" id="{4D68A386-E7E7-4D7E-B30F-C6A501A450AB}"/>
              </a:ext>
            </a:extLst>
          </p:cNvPr>
          <p:cNvSpPr>
            <a:spLocks noGrp="1"/>
          </p:cNvSpPr>
          <p:nvPr>
            <p:ph type="body" sz="quarter" idx="21" hasCustomPrompt="1"/>
          </p:nvPr>
        </p:nvSpPr>
        <p:spPr>
          <a:xfrm>
            <a:off x="2509838" y="4383240"/>
            <a:ext cx="3466800" cy="246221"/>
          </a:xfrm>
          <a:prstGeom prst="rect">
            <a:avLst/>
          </a:prstGeom>
        </p:spPr>
        <p:txBody>
          <a:bodyPr wrap="square" lIns="0" tIns="0" rIns="0" bIns="0">
            <a:noAutofit/>
          </a:bodyPr>
          <a:lstStyle>
            <a:lvl1pPr marL="0" indent="0">
              <a:lnSpc>
                <a:spcPct val="100000"/>
              </a:lnSpc>
              <a:spcBef>
                <a:spcPts val="0"/>
              </a:spcBef>
              <a:buFontTx/>
              <a:buNone/>
              <a:defRPr sz="1600">
                <a:solidFill>
                  <a:schemeClr val="tx1"/>
                </a:solidFill>
                <a:latin typeface="Times New Roman" panose="02020603050405020304" pitchFamily="18" charset="0"/>
                <a:cs typeface="Times New Roman" panose="02020603050405020304" pitchFamily="18" charset="0"/>
              </a:defRPr>
            </a:lvl1pPr>
          </a:lstStyle>
          <a:p>
            <a:pPr lvl="0"/>
            <a:r>
              <a:rPr lang="en-GB"/>
              <a:t>Position title</a:t>
            </a:r>
          </a:p>
        </p:txBody>
      </p:sp>
      <p:sp>
        <p:nvSpPr>
          <p:cNvPr id="13" name="Text Placeholder 17">
            <a:extLst>
              <a:ext uri="{FF2B5EF4-FFF2-40B4-BE49-F238E27FC236}">
                <a16:creationId xmlns:a16="http://schemas.microsoft.com/office/drawing/2014/main" id="{5229370C-CF34-4897-A491-DD8356E5A206}"/>
              </a:ext>
            </a:extLst>
          </p:cNvPr>
          <p:cNvSpPr>
            <a:spLocks noGrp="1"/>
          </p:cNvSpPr>
          <p:nvPr>
            <p:ph type="body" sz="quarter" idx="22" hasCustomPrompt="1"/>
          </p:nvPr>
        </p:nvSpPr>
        <p:spPr>
          <a:xfrm>
            <a:off x="2509838" y="4746256"/>
            <a:ext cx="3466800" cy="921600"/>
          </a:xfrm>
          <a:prstGeom prst="rect">
            <a:avLst/>
          </a:prstGeom>
        </p:spPr>
        <p:txBody>
          <a:bodyPr wrap="square" lIns="0" tIns="0" rIns="0" bIns="0">
            <a:noAutofit/>
          </a:bodyPr>
          <a:lstStyle>
            <a:lvl1pPr marL="0" indent="0">
              <a:lnSpc>
                <a:spcPct val="100000"/>
              </a:lnSpc>
              <a:spcBef>
                <a:spcPts val="0"/>
              </a:spcBef>
              <a:buFontTx/>
              <a:buNone/>
              <a:defRPr sz="1600">
                <a:solidFill>
                  <a:schemeClr val="tx1"/>
                </a:solidFill>
                <a:latin typeface="Times New Roman" panose="02020603050405020304" pitchFamily="18" charset="0"/>
                <a:cs typeface="Times New Roman" panose="02020603050405020304" pitchFamily="18" charset="0"/>
              </a:defRPr>
            </a:lvl1pPr>
          </a:lstStyle>
          <a:p>
            <a:pPr lvl="0"/>
            <a:r>
              <a:rPr lang="en-GB"/>
              <a:t>16pt Supporting copy, 25 words</a:t>
            </a:r>
          </a:p>
        </p:txBody>
      </p:sp>
      <p:sp>
        <p:nvSpPr>
          <p:cNvPr id="6" name="Picture Placeholder 2">
            <a:extLst>
              <a:ext uri="{FF2B5EF4-FFF2-40B4-BE49-F238E27FC236}">
                <a16:creationId xmlns:a16="http://schemas.microsoft.com/office/drawing/2014/main" id="{694C374F-5D8B-4E1F-9A0A-59AEA4989345}"/>
              </a:ext>
            </a:extLst>
          </p:cNvPr>
          <p:cNvSpPr>
            <a:spLocks noGrp="1"/>
          </p:cNvSpPr>
          <p:nvPr>
            <p:ph type="pic" sz="quarter" idx="15" hasCustomPrompt="1"/>
          </p:nvPr>
        </p:nvSpPr>
        <p:spPr>
          <a:xfrm>
            <a:off x="6215364" y="1811338"/>
            <a:ext cx="1609424" cy="1620837"/>
          </a:xfrm>
          <a:prstGeom prst="rect">
            <a:avLst/>
          </a:prstGeom>
          <a:solidFill>
            <a:schemeClr val="bg1">
              <a:lumMod val="95000"/>
            </a:schemeClr>
          </a:solidFill>
        </p:spPr>
        <p:txBody>
          <a:bodyPr tIns="504000" anchor="ctr" anchorCtr="0">
            <a:noAutofit/>
          </a:bodyPr>
          <a:lstStyle>
            <a:lvl1pPr marL="0" marR="0" indent="0" algn="ctr" defTabSz="914400" rtl="0" eaLnBrk="1" fontAlgn="auto" latinLnBrk="0" hangingPunct="1">
              <a:lnSpc>
                <a:spcPct val="90000"/>
              </a:lnSpc>
              <a:spcBef>
                <a:spcPts val="1000"/>
              </a:spcBef>
              <a:spcAft>
                <a:spcPts val="0"/>
              </a:spcAft>
              <a:buClrTx/>
              <a:buSzTx/>
              <a:buFontTx/>
              <a:buNone/>
              <a:tabLst/>
              <a:defRPr sz="18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Picture</a:t>
            </a:r>
          </a:p>
        </p:txBody>
      </p:sp>
      <p:sp>
        <p:nvSpPr>
          <p:cNvPr id="7" name="Text Placeholder 4">
            <a:extLst>
              <a:ext uri="{FF2B5EF4-FFF2-40B4-BE49-F238E27FC236}">
                <a16:creationId xmlns:a16="http://schemas.microsoft.com/office/drawing/2014/main" id="{1C25F170-ACD3-4EA7-A988-78BB6A8BE324}"/>
              </a:ext>
            </a:extLst>
          </p:cNvPr>
          <p:cNvSpPr>
            <a:spLocks noGrp="1"/>
          </p:cNvSpPr>
          <p:nvPr>
            <p:ph type="body" sz="quarter" idx="16" hasCustomPrompt="1"/>
          </p:nvPr>
        </p:nvSpPr>
        <p:spPr>
          <a:xfrm>
            <a:off x="8063514" y="1811338"/>
            <a:ext cx="3458262" cy="277512"/>
          </a:xfrm>
          <a:prstGeom prst="rect">
            <a:avLst/>
          </a:prstGeom>
        </p:spPr>
        <p:txBody>
          <a:bodyPr wrap="square" lIns="0" tIns="0" rIns="0" bIns="0">
            <a:noAutofit/>
          </a:bodyPr>
          <a:lstStyle>
            <a:lvl1pPr marL="0" indent="0">
              <a:lnSpc>
                <a:spcPts val="2400"/>
              </a:lnSpc>
              <a:spcBef>
                <a:spcPts val="0"/>
              </a:spcBef>
              <a:buFontTx/>
              <a:buNone/>
              <a:defRPr sz="1600" b="1">
                <a:solidFill>
                  <a:schemeClr val="accent1"/>
                </a:solidFill>
                <a:latin typeface="Arial" panose="020B0604020202020204" pitchFamily="34" charset="0"/>
                <a:cs typeface="Arial" panose="020B0604020202020204" pitchFamily="34" charset="0"/>
              </a:defRPr>
            </a:lvl1pPr>
          </a:lstStyle>
          <a:p>
            <a:pPr lvl="0"/>
            <a:r>
              <a:rPr lang="en-GB" err="1"/>
              <a:t>Firstname</a:t>
            </a:r>
            <a:r>
              <a:rPr lang="en-GB"/>
              <a:t> </a:t>
            </a:r>
            <a:r>
              <a:rPr lang="en-GB" err="1"/>
              <a:t>Lastname</a:t>
            </a:r>
            <a:endParaRPr lang="en-GB"/>
          </a:p>
        </p:txBody>
      </p:sp>
      <p:sp>
        <p:nvSpPr>
          <p:cNvPr id="8" name="Text Placeholder 17">
            <a:extLst>
              <a:ext uri="{FF2B5EF4-FFF2-40B4-BE49-F238E27FC236}">
                <a16:creationId xmlns:a16="http://schemas.microsoft.com/office/drawing/2014/main" id="{55B3C7AC-3DD4-468D-B769-D7F95B1E3AD0}"/>
              </a:ext>
            </a:extLst>
          </p:cNvPr>
          <p:cNvSpPr>
            <a:spLocks noGrp="1"/>
          </p:cNvSpPr>
          <p:nvPr>
            <p:ph type="body" sz="quarter" idx="17" hasCustomPrompt="1"/>
          </p:nvPr>
        </p:nvSpPr>
        <p:spPr>
          <a:xfrm>
            <a:off x="8063514" y="2148377"/>
            <a:ext cx="3458262" cy="246221"/>
          </a:xfrm>
          <a:prstGeom prst="rect">
            <a:avLst/>
          </a:prstGeom>
        </p:spPr>
        <p:txBody>
          <a:bodyPr wrap="square" lIns="0" tIns="0" rIns="0" bIns="0">
            <a:noAutofit/>
          </a:bodyPr>
          <a:lstStyle>
            <a:lvl1pPr marL="0" indent="0">
              <a:lnSpc>
                <a:spcPct val="100000"/>
              </a:lnSpc>
              <a:spcBef>
                <a:spcPts val="0"/>
              </a:spcBef>
              <a:buFontTx/>
              <a:buNone/>
              <a:defRPr sz="1600">
                <a:solidFill>
                  <a:schemeClr val="tx1"/>
                </a:solidFill>
                <a:latin typeface="Times New Roman" panose="02020603050405020304" pitchFamily="18" charset="0"/>
                <a:cs typeface="Times New Roman" panose="02020603050405020304" pitchFamily="18" charset="0"/>
              </a:defRPr>
            </a:lvl1pPr>
          </a:lstStyle>
          <a:p>
            <a:pPr lvl="0"/>
            <a:r>
              <a:rPr lang="en-GB"/>
              <a:t>Position title</a:t>
            </a:r>
          </a:p>
        </p:txBody>
      </p:sp>
      <p:sp>
        <p:nvSpPr>
          <p:cNvPr id="9" name="Text Placeholder 17">
            <a:extLst>
              <a:ext uri="{FF2B5EF4-FFF2-40B4-BE49-F238E27FC236}">
                <a16:creationId xmlns:a16="http://schemas.microsoft.com/office/drawing/2014/main" id="{F8BB41CC-EE94-463A-A774-E299849F3949}"/>
              </a:ext>
            </a:extLst>
          </p:cNvPr>
          <p:cNvSpPr>
            <a:spLocks noGrp="1"/>
          </p:cNvSpPr>
          <p:nvPr>
            <p:ph type="body" sz="quarter" idx="18" hasCustomPrompt="1"/>
          </p:nvPr>
        </p:nvSpPr>
        <p:spPr>
          <a:xfrm>
            <a:off x="8063514" y="2506170"/>
            <a:ext cx="3458262" cy="921600"/>
          </a:xfrm>
          <a:prstGeom prst="rect">
            <a:avLst/>
          </a:prstGeom>
        </p:spPr>
        <p:txBody>
          <a:bodyPr wrap="square" lIns="0" tIns="0" rIns="0" bIns="0">
            <a:noAutofit/>
          </a:bodyPr>
          <a:lstStyle>
            <a:lvl1pPr marL="0" indent="0">
              <a:lnSpc>
                <a:spcPct val="100000"/>
              </a:lnSpc>
              <a:spcBef>
                <a:spcPts val="0"/>
              </a:spcBef>
              <a:buFontTx/>
              <a:buNone/>
              <a:defRPr sz="1600">
                <a:solidFill>
                  <a:schemeClr val="tx1"/>
                </a:solidFill>
                <a:latin typeface="Times New Roman" panose="02020603050405020304" pitchFamily="18" charset="0"/>
                <a:cs typeface="Times New Roman" panose="02020603050405020304" pitchFamily="18" charset="0"/>
              </a:defRPr>
            </a:lvl1pPr>
          </a:lstStyle>
          <a:p>
            <a:pPr lvl="0"/>
            <a:r>
              <a:rPr lang="en-GB"/>
              <a:t>16pt Supporting copy, 25 words</a:t>
            </a:r>
          </a:p>
        </p:txBody>
      </p:sp>
      <p:sp>
        <p:nvSpPr>
          <p:cNvPr id="14" name="Picture Placeholder 2">
            <a:extLst>
              <a:ext uri="{FF2B5EF4-FFF2-40B4-BE49-F238E27FC236}">
                <a16:creationId xmlns:a16="http://schemas.microsoft.com/office/drawing/2014/main" id="{25CE8B50-7BAD-4691-8EDC-DC0FCBBD3619}"/>
              </a:ext>
            </a:extLst>
          </p:cNvPr>
          <p:cNvSpPr>
            <a:spLocks noGrp="1"/>
          </p:cNvSpPr>
          <p:nvPr>
            <p:ph type="pic" sz="quarter" idx="23" hasCustomPrompt="1"/>
          </p:nvPr>
        </p:nvSpPr>
        <p:spPr>
          <a:xfrm>
            <a:off x="6215364" y="4048913"/>
            <a:ext cx="1609424" cy="1620837"/>
          </a:xfrm>
          <a:prstGeom prst="rect">
            <a:avLst/>
          </a:prstGeom>
          <a:solidFill>
            <a:schemeClr val="bg1">
              <a:lumMod val="95000"/>
            </a:schemeClr>
          </a:solidFill>
        </p:spPr>
        <p:txBody>
          <a:bodyPr tIns="504000" anchor="ctr" anchorCtr="0">
            <a:noAutofit/>
          </a:bodyPr>
          <a:lstStyle>
            <a:lvl1pPr marL="0" marR="0" indent="0" algn="ctr" defTabSz="914400" rtl="0" eaLnBrk="1" fontAlgn="auto" latinLnBrk="0" hangingPunct="1">
              <a:lnSpc>
                <a:spcPct val="90000"/>
              </a:lnSpc>
              <a:spcBef>
                <a:spcPts val="1000"/>
              </a:spcBef>
              <a:spcAft>
                <a:spcPts val="0"/>
              </a:spcAft>
              <a:buClrTx/>
              <a:buSzTx/>
              <a:buFontTx/>
              <a:buNone/>
              <a:tabLst/>
              <a:defRPr sz="18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Picture</a:t>
            </a:r>
          </a:p>
        </p:txBody>
      </p:sp>
      <p:sp>
        <p:nvSpPr>
          <p:cNvPr id="15" name="Text Placeholder 4">
            <a:extLst>
              <a:ext uri="{FF2B5EF4-FFF2-40B4-BE49-F238E27FC236}">
                <a16:creationId xmlns:a16="http://schemas.microsoft.com/office/drawing/2014/main" id="{9220FE3A-3350-471A-A650-93EB6EC4D5D6}"/>
              </a:ext>
            </a:extLst>
          </p:cNvPr>
          <p:cNvSpPr>
            <a:spLocks noGrp="1"/>
          </p:cNvSpPr>
          <p:nvPr>
            <p:ph type="body" sz="quarter" idx="24" hasCustomPrompt="1"/>
          </p:nvPr>
        </p:nvSpPr>
        <p:spPr>
          <a:xfrm>
            <a:off x="8063514" y="4046837"/>
            <a:ext cx="3458262" cy="277512"/>
          </a:xfrm>
          <a:prstGeom prst="rect">
            <a:avLst/>
          </a:prstGeom>
        </p:spPr>
        <p:txBody>
          <a:bodyPr wrap="square" lIns="0" tIns="0" rIns="0" bIns="0">
            <a:noAutofit/>
          </a:bodyPr>
          <a:lstStyle>
            <a:lvl1pPr marL="0" indent="0">
              <a:lnSpc>
                <a:spcPts val="2400"/>
              </a:lnSpc>
              <a:spcBef>
                <a:spcPts val="0"/>
              </a:spcBef>
              <a:buFontTx/>
              <a:buNone/>
              <a:defRPr sz="1600" b="1">
                <a:solidFill>
                  <a:schemeClr val="accent1"/>
                </a:solidFill>
                <a:latin typeface="Arial" panose="020B0604020202020204" pitchFamily="34" charset="0"/>
                <a:cs typeface="Arial" panose="020B0604020202020204" pitchFamily="34" charset="0"/>
              </a:defRPr>
            </a:lvl1pPr>
          </a:lstStyle>
          <a:p>
            <a:pPr lvl="0"/>
            <a:r>
              <a:rPr lang="en-GB" err="1"/>
              <a:t>Firstname</a:t>
            </a:r>
            <a:r>
              <a:rPr lang="en-GB"/>
              <a:t> </a:t>
            </a:r>
            <a:r>
              <a:rPr lang="en-GB" err="1"/>
              <a:t>Lastname</a:t>
            </a:r>
            <a:endParaRPr lang="en-GB"/>
          </a:p>
        </p:txBody>
      </p:sp>
      <p:sp>
        <p:nvSpPr>
          <p:cNvPr id="16" name="Text Placeholder 17">
            <a:extLst>
              <a:ext uri="{FF2B5EF4-FFF2-40B4-BE49-F238E27FC236}">
                <a16:creationId xmlns:a16="http://schemas.microsoft.com/office/drawing/2014/main" id="{EFDA7D31-4A3E-426B-98C5-ADB0C1B21E37}"/>
              </a:ext>
            </a:extLst>
          </p:cNvPr>
          <p:cNvSpPr>
            <a:spLocks noGrp="1"/>
          </p:cNvSpPr>
          <p:nvPr>
            <p:ph type="body" sz="quarter" idx="25" hasCustomPrompt="1"/>
          </p:nvPr>
        </p:nvSpPr>
        <p:spPr>
          <a:xfrm>
            <a:off x="8063514" y="4383240"/>
            <a:ext cx="3458262" cy="246221"/>
          </a:xfrm>
          <a:prstGeom prst="rect">
            <a:avLst/>
          </a:prstGeom>
        </p:spPr>
        <p:txBody>
          <a:bodyPr wrap="square" lIns="0" tIns="0" rIns="0" bIns="0">
            <a:noAutofit/>
          </a:bodyPr>
          <a:lstStyle>
            <a:lvl1pPr marL="0" indent="0">
              <a:lnSpc>
                <a:spcPct val="100000"/>
              </a:lnSpc>
              <a:spcBef>
                <a:spcPts val="0"/>
              </a:spcBef>
              <a:buFontTx/>
              <a:buNone/>
              <a:defRPr sz="1600">
                <a:solidFill>
                  <a:schemeClr val="tx1"/>
                </a:solidFill>
                <a:latin typeface="Times New Roman" panose="02020603050405020304" pitchFamily="18" charset="0"/>
                <a:cs typeface="Times New Roman" panose="02020603050405020304" pitchFamily="18" charset="0"/>
              </a:defRPr>
            </a:lvl1pPr>
          </a:lstStyle>
          <a:p>
            <a:pPr lvl="0"/>
            <a:r>
              <a:rPr lang="en-GB"/>
              <a:t>Position title</a:t>
            </a:r>
          </a:p>
        </p:txBody>
      </p:sp>
      <p:sp>
        <p:nvSpPr>
          <p:cNvPr id="17" name="Text Placeholder 17">
            <a:extLst>
              <a:ext uri="{FF2B5EF4-FFF2-40B4-BE49-F238E27FC236}">
                <a16:creationId xmlns:a16="http://schemas.microsoft.com/office/drawing/2014/main" id="{5935079C-6EB7-4503-B5A5-1E4C1B6B7D04}"/>
              </a:ext>
            </a:extLst>
          </p:cNvPr>
          <p:cNvSpPr>
            <a:spLocks noGrp="1"/>
          </p:cNvSpPr>
          <p:nvPr>
            <p:ph type="body" sz="quarter" idx="26" hasCustomPrompt="1"/>
          </p:nvPr>
        </p:nvSpPr>
        <p:spPr>
          <a:xfrm>
            <a:off x="8063514" y="4746256"/>
            <a:ext cx="3458262" cy="921600"/>
          </a:xfrm>
          <a:prstGeom prst="rect">
            <a:avLst/>
          </a:prstGeom>
        </p:spPr>
        <p:txBody>
          <a:bodyPr wrap="square" lIns="0" tIns="0" rIns="0" bIns="0">
            <a:noAutofit/>
          </a:bodyPr>
          <a:lstStyle>
            <a:lvl1pPr marL="0" indent="0">
              <a:lnSpc>
                <a:spcPct val="100000"/>
              </a:lnSpc>
              <a:spcBef>
                <a:spcPts val="0"/>
              </a:spcBef>
              <a:buFontTx/>
              <a:buNone/>
              <a:defRPr sz="1600">
                <a:solidFill>
                  <a:schemeClr val="tx1"/>
                </a:solidFill>
                <a:latin typeface="Times New Roman" panose="02020603050405020304" pitchFamily="18" charset="0"/>
                <a:cs typeface="Times New Roman" panose="02020603050405020304" pitchFamily="18" charset="0"/>
              </a:defRPr>
            </a:lvl1pPr>
          </a:lstStyle>
          <a:p>
            <a:pPr lvl="0"/>
            <a:r>
              <a:rPr lang="en-GB"/>
              <a:t>16pt Supporting copy, 25 words</a:t>
            </a:r>
          </a:p>
        </p:txBody>
      </p:sp>
      <p:sp>
        <p:nvSpPr>
          <p:cNvPr id="2" name="Footer Placeholder 1">
            <a:extLst>
              <a:ext uri="{FF2B5EF4-FFF2-40B4-BE49-F238E27FC236}">
                <a16:creationId xmlns:a16="http://schemas.microsoft.com/office/drawing/2014/main" id="{BF2FE0BB-1D09-4885-A8D3-0BAC93985B71}"/>
              </a:ext>
            </a:extLst>
          </p:cNvPr>
          <p:cNvSpPr>
            <a:spLocks noGrp="1"/>
          </p:cNvSpPr>
          <p:nvPr>
            <p:ph type="ftr" sz="quarter" idx="28"/>
          </p:nvPr>
        </p:nvSpPr>
        <p:spPr/>
        <p:txBody>
          <a:bodyPr/>
          <a:lstStyle/>
          <a:p>
            <a:endParaRPr lang="en-GB"/>
          </a:p>
        </p:txBody>
      </p:sp>
      <p:sp>
        <p:nvSpPr>
          <p:cNvPr id="18" name="Slide Number Placeholder 17">
            <a:extLst>
              <a:ext uri="{FF2B5EF4-FFF2-40B4-BE49-F238E27FC236}">
                <a16:creationId xmlns:a16="http://schemas.microsoft.com/office/drawing/2014/main" id="{87F26512-AFB7-4B55-AF32-599B7CB704D3}"/>
              </a:ext>
            </a:extLst>
          </p:cNvPr>
          <p:cNvSpPr>
            <a:spLocks noGrp="1"/>
          </p:cNvSpPr>
          <p:nvPr>
            <p:ph type="sldNum" sz="quarter" idx="29"/>
          </p:nvPr>
        </p:nvSpPr>
        <p:spPr/>
        <p:txBody>
          <a:bodyPr/>
          <a:lstStyle/>
          <a:p>
            <a:fld id="{1BE232AB-0B06-425F-9ADD-32A9A3D01189}" type="slidenum">
              <a:rPr lang="en-GB" smtClean="0"/>
              <a:pPr/>
              <a:t>‹#›</a:t>
            </a:fld>
            <a:endParaRPr lang="en-GB"/>
          </a:p>
        </p:txBody>
      </p:sp>
    </p:spTree>
    <p:extLst>
      <p:ext uri="{BB962C8B-B14F-4D97-AF65-F5344CB8AC3E}">
        <p14:creationId xmlns:p14="http://schemas.microsoft.com/office/powerpoint/2010/main" val="473006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x text or content - Bulleted lis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410B8-7C3D-484E-9302-3E6968656FA1}"/>
              </a:ext>
            </a:extLst>
          </p:cNvPr>
          <p:cNvSpPr>
            <a:spLocks noGrp="1"/>
          </p:cNvSpPr>
          <p:nvPr>
            <p:ph type="title" hasCustomPrompt="1"/>
          </p:nvPr>
        </p:nvSpPr>
        <p:spPr/>
        <p:txBody>
          <a:bodyPr/>
          <a:lstStyle>
            <a:lvl1pPr>
              <a:defRPr/>
            </a:lvl1pPr>
          </a:lstStyle>
          <a:p>
            <a:r>
              <a:rPr lang="en-GB"/>
              <a:t>Slide title</a:t>
            </a:r>
          </a:p>
        </p:txBody>
      </p:sp>
      <p:sp>
        <p:nvSpPr>
          <p:cNvPr id="10" name="Subtitle 2">
            <a:extLst>
              <a:ext uri="{FF2B5EF4-FFF2-40B4-BE49-F238E27FC236}">
                <a16:creationId xmlns:a16="http://schemas.microsoft.com/office/drawing/2014/main" id="{CA740BB2-3E05-438D-A466-10499F9D16BA}"/>
              </a:ext>
            </a:extLst>
          </p:cNvPr>
          <p:cNvSpPr>
            <a:spLocks noGrp="1"/>
          </p:cNvSpPr>
          <p:nvPr>
            <p:ph type="subTitle" idx="1" hasCustomPrompt="1"/>
          </p:nvPr>
        </p:nvSpPr>
        <p:spPr>
          <a:xfrm>
            <a:off x="658814" y="1306800"/>
            <a:ext cx="5322885" cy="246221"/>
          </a:xfrm>
        </p:spPr>
        <p:txBody>
          <a:bodyPr lIns="0" tIns="0" rIns="0" bIns="0">
            <a:noAutofit/>
          </a:bodyPr>
          <a:lstStyle>
            <a:lvl1pPr marL="0" indent="0" algn="l">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1000"/>
              </a:spcBef>
              <a:buFontTx/>
              <a:buNone/>
            </a:pPr>
            <a:r>
              <a:rPr lang="en-GB"/>
              <a:t>Optional heading</a:t>
            </a:r>
          </a:p>
        </p:txBody>
      </p:sp>
      <p:sp>
        <p:nvSpPr>
          <p:cNvPr id="17" name="Text placeholder 2">
            <a:extLst>
              <a:ext uri="{FF2B5EF4-FFF2-40B4-BE49-F238E27FC236}">
                <a16:creationId xmlns:a16="http://schemas.microsoft.com/office/drawing/2014/main" id="{7C9E77EB-1FC1-41DE-9575-67E0CB6106D5}"/>
              </a:ext>
            </a:extLst>
          </p:cNvPr>
          <p:cNvSpPr>
            <a:spLocks noGrp="1"/>
          </p:cNvSpPr>
          <p:nvPr>
            <p:ph sz="quarter" idx="16" hasCustomPrompt="1"/>
          </p:nvPr>
        </p:nvSpPr>
        <p:spPr>
          <a:xfrm>
            <a:off x="658813" y="1811339"/>
            <a:ext cx="10874375" cy="4354512"/>
          </a:xfrm>
        </p:spPr>
        <p:txBody>
          <a:bodyPr/>
          <a:lstStyle>
            <a:lvl1pPr>
              <a:defRPr/>
            </a:lvl1pPr>
            <a:lvl3pPr marL="1078992" indent="-356616">
              <a:buFont typeface="Arial" panose="020B0604020202020204" pitchFamily="34" charset="0"/>
              <a:buChar char="•"/>
              <a:defRPr sz="2800">
                <a:solidFill>
                  <a:schemeClr val="tx1"/>
                </a:solidFill>
                <a:latin typeface="+mj-lt"/>
              </a:defRPr>
            </a:lvl3pPr>
            <a:lvl4pPr marL="1435608" indent="-356616">
              <a:buFont typeface="Arial" panose="020B0604020202020204" pitchFamily="34" charset="0"/>
              <a:buChar char="•"/>
              <a:defRPr sz="2800">
                <a:solidFill>
                  <a:schemeClr val="tx1"/>
                </a:solidFill>
                <a:latin typeface="+mj-lt"/>
              </a:defRPr>
            </a:lvl4pPr>
            <a:lvl5pPr marL="1792224" indent="-356616">
              <a:buFont typeface="Arial" panose="020B0604020202020204" pitchFamily="34" charset="0"/>
              <a:buChar char="•"/>
              <a:defRPr sz="2800">
                <a:solidFill>
                  <a:schemeClr val="tx1"/>
                </a:solidFill>
                <a:latin typeface="+mj-lt"/>
              </a:defRPr>
            </a:lvl5pPr>
            <a:lvl6pPr>
              <a:defRPr sz="2000"/>
            </a:lvl6pPr>
            <a:lvl7pPr>
              <a:defRPr/>
            </a:lvl7pPr>
            <a:lvl8pPr>
              <a:defRPr/>
            </a:lvl8pPr>
            <a:lvl9pPr>
              <a:defRPr/>
            </a:lvl9pPr>
          </a:lstStyle>
          <a:p>
            <a:pPr lvl="0"/>
            <a:r>
              <a:rPr lang="en-GB"/>
              <a:t>Click to add text, image or graph/table</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 level</a:t>
            </a:r>
          </a:p>
          <a:p>
            <a:pPr lvl="8"/>
            <a:r>
              <a:rPr lang="en-GB"/>
              <a:t>Ninth level</a:t>
            </a:r>
          </a:p>
        </p:txBody>
      </p:sp>
      <p:sp>
        <p:nvSpPr>
          <p:cNvPr id="12" name="Footer Placeholder 11">
            <a:extLst>
              <a:ext uri="{FF2B5EF4-FFF2-40B4-BE49-F238E27FC236}">
                <a16:creationId xmlns:a16="http://schemas.microsoft.com/office/drawing/2014/main" id="{D5135014-C08C-4A66-8213-6117EBA0216C}"/>
              </a:ext>
            </a:extLst>
          </p:cNvPr>
          <p:cNvSpPr>
            <a:spLocks noGrp="1"/>
          </p:cNvSpPr>
          <p:nvPr>
            <p:ph type="ftr" sz="quarter" idx="14"/>
          </p:nvPr>
        </p:nvSpPr>
        <p:spPr/>
        <p:txBody>
          <a:bodyPr/>
          <a:lstStyle/>
          <a:p>
            <a:endParaRPr lang="en-GB"/>
          </a:p>
        </p:txBody>
      </p:sp>
      <p:sp>
        <p:nvSpPr>
          <p:cNvPr id="14" name="Slide Number Placeholder 13">
            <a:extLst>
              <a:ext uri="{FF2B5EF4-FFF2-40B4-BE49-F238E27FC236}">
                <a16:creationId xmlns:a16="http://schemas.microsoft.com/office/drawing/2014/main" id="{BC2BD3C9-7B98-4F8C-8059-46844677E92A}"/>
              </a:ext>
            </a:extLst>
          </p:cNvPr>
          <p:cNvSpPr>
            <a:spLocks noGrp="1"/>
          </p:cNvSpPr>
          <p:nvPr>
            <p:ph type="sldNum" sz="quarter" idx="15"/>
          </p:nvPr>
        </p:nvSpPr>
        <p:spPr/>
        <p:txBody>
          <a:bodyPr/>
          <a:lstStyle/>
          <a:p>
            <a:fld id="{1BE232AB-0B06-425F-9ADD-32A9A3D01189}" type="slidenum">
              <a:rPr lang="en-GB" smtClean="0"/>
              <a:pPr/>
              <a:t>‹#›</a:t>
            </a:fld>
            <a:endParaRPr lang="en-GB"/>
          </a:p>
        </p:txBody>
      </p:sp>
    </p:spTree>
    <p:extLst>
      <p:ext uri="{BB962C8B-B14F-4D97-AF65-F5344CB8AC3E}">
        <p14:creationId xmlns:p14="http://schemas.microsoft.com/office/powerpoint/2010/main" val="18010653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 x Team Members">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1A6EFB-C03E-4005-AAF4-412354479622}"/>
              </a:ext>
            </a:extLst>
          </p:cNvPr>
          <p:cNvSpPr>
            <a:spLocks noGrp="1"/>
          </p:cNvSpPr>
          <p:nvPr>
            <p:ph type="title" hasCustomPrompt="1"/>
          </p:nvPr>
        </p:nvSpPr>
        <p:spPr>
          <a:xfrm>
            <a:off x="658811" y="657225"/>
            <a:ext cx="5319714" cy="532800"/>
          </a:xfrm>
        </p:spPr>
        <p:txBody>
          <a:bodyPr/>
          <a:lstStyle/>
          <a:p>
            <a:r>
              <a:rPr lang="en-GB"/>
              <a:t>Slide title</a:t>
            </a:r>
          </a:p>
        </p:txBody>
      </p:sp>
      <p:sp>
        <p:nvSpPr>
          <p:cNvPr id="41" name="Subtitle 2">
            <a:extLst>
              <a:ext uri="{FF2B5EF4-FFF2-40B4-BE49-F238E27FC236}">
                <a16:creationId xmlns:a16="http://schemas.microsoft.com/office/drawing/2014/main" id="{7E09B4CB-EF80-4A5E-B0DF-A4976B3C42DF}"/>
              </a:ext>
            </a:extLst>
          </p:cNvPr>
          <p:cNvSpPr>
            <a:spLocks noGrp="1"/>
          </p:cNvSpPr>
          <p:nvPr>
            <p:ph type="subTitle" idx="1" hasCustomPrompt="1"/>
          </p:nvPr>
        </p:nvSpPr>
        <p:spPr>
          <a:xfrm>
            <a:off x="658811" y="1306800"/>
            <a:ext cx="5319714" cy="246221"/>
          </a:xfrm>
        </p:spPr>
        <p:txBody>
          <a:bodyPr lIns="0" tIns="0" rIns="0" bIns="0">
            <a:noAutofit/>
          </a:bodyPr>
          <a:lstStyle>
            <a:lvl1pPr marL="0" indent="0" algn="l">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1000"/>
              </a:spcBef>
              <a:buFontTx/>
              <a:buNone/>
            </a:pPr>
            <a:r>
              <a:rPr lang="en-GB"/>
              <a:t>Optional heading</a:t>
            </a:r>
          </a:p>
        </p:txBody>
      </p:sp>
      <p:sp>
        <p:nvSpPr>
          <p:cNvPr id="3" name="Picture Placeholder 2">
            <a:extLst>
              <a:ext uri="{FF2B5EF4-FFF2-40B4-BE49-F238E27FC236}">
                <a16:creationId xmlns:a16="http://schemas.microsoft.com/office/drawing/2014/main" id="{61453AFA-7E1E-465D-920B-606276C5AF3D}"/>
              </a:ext>
            </a:extLst>
          </p:cNvPr>
          <p:cNvSpPr>
            <a:spLocks noGrp="1"/>
          </p:cNvSpPr>
          <p:nvPr>
            <p:ph type="pic" sz="quarter" idx="11" hasCustomPrompt="1"/>
          </p:nvPr>
        </p:nvSpPr>
        <p:spPr>
          <a:xfrm>
            <a:off x="658813" y="1810800"/>
            <a:ext cx="1620837" cy="1295401"/>
          </a:xfrm>
          <a:prstGeom prst="rect">
            <a:avLst/>
          </a:prstGeom>
          <a:solidFill>
            <a:schemeClr val="bg1">
              <a:lumMod val="95000"/>
            </a:schemeClr>
          </a:solidFill>
        </p:spPr>
        <p:txBody>
          <a:bodyPr tIns="504000" anchor="ctr" anchorCtr="0">
            <a:normAutofit/>
          </a:bodyPr>
          <a:lstStyle>
            <a:lvl1pPr marL="0" indent="0" algn="ctr">
              <a:buFontTx/>
              <a:buNone/>
              <a:defRPr sz="1800"/>
            </a:lvl1pPr>
          </a:lstStyle>
          <a:p>
            <a:r>
              <a:rPr lang="en-GB"/>
              <a:t>Person</a:t>
            </a:r>
          </a:p>
        </p:txBody>
      </p:sp>
      <p:sp>
        <p:nvSpPr>
          <p:cNvPr id="19" name="Text Placeholder 17">
            <a:extLst>
              <a:ext uri="{FF2B5EF4-FFF2-40B4-BE49-F238E27FC236}">
                <a16:creationId xmlns:a16="http://schemas.microsoft.com/office/drawing/2014/main" id="{3AD7492D-0E64-45CC-A859-E7CE52A2AFC9}"/>
              </a:ext>
            </a:extLst>
          </p:cNvPr>
          <p:cNvSpPr>
            <a:spLocks noGrp="1"/>
          </p:cNvSpPr>
          <p:nvPr>
            <p:ph type="body" sz="quarter" idx="14" hasCustomPrompt="1"/>
          </p:nvPr>
        </p:nvSpPr>
        <p:spPr>
          <a:xfrm>
            <a:off x="658813" y="3202568"/>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accent1"/>
                </a:solidFill>
                <a:latin typeface="Times New Roman" panose="02020603050405020304" pitchFamily="18" charset="0"/>
                <a:cs typeface="Times New Roman" panose="02020603050405020304" pitchFamily="18" charset="0"/>
              </a:defRPr>
            </a:lvl1pPr>
          </a:lstStyle>
          <a:p>
            <a:pPr lvl="0"/>
            <a:r>
              <a:rPr lang="en-GB" err="1"/>
              <a:t>Firstname</a:t>
            </a:r>
            <a:r>
              <a:rPr lang="en-GB"/>
              <a:t> </a:t>
            </a:r>
            <a:r>
              <a:rPr lang="en-GB" err="1"/>
              <a:t>Lastname</a:t>
            </a:r>
            <a:endParaRPr lang="en-GB"/>
          </a:p>
        </p:txBody>
      </p:sp>
      <p:sp>
        <p:nvSpPr>
          <p:cNvPr id="18" name="Text Placeholder 17">
            <a:extLst>
              <a:ext uri="{FF2B5EF4-FFF2-40B4-BE49-F238E27FC236}">
                <a16:creationId xmlns:a16="http://schemas.microsoft.com/office/drawing/2014/main" id="{FA5D83A1-C6F6-46CC-8958-ABC1919A23FF}"/>
              </a:ext>
            </a:extLst>
          </p:cNvPr>
          <p:cNvSpPr>
            <a:spLocks noGrp="1"/>
          </p:cNvSpPr>
          <p:nvPr>
            <p:ph type="body" sz="quarter" idx="13" hasCustomPrompt="1"/>
          </p:nvPr>
        </p:nvSpPr>
        <p:spPr>
          <a:xfrm>
            <a:off x="658813" y="3432852"/>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tx1"/>
                </a:solidFill>
                <a:latin typeface="Times New Roman" panose="02020603050405020304" pitchFamily="18" charset="0"/>
                <a:cs typeface="Times New Roman" panose="02020603050405020304" pitchFamily="18" charset="0"/>
              </a:defRPr>
            </a:lvl1pPr>
          </a:lstStyle>
          <a:p>
            <a:pPr lvl="0"/>
            <a:r>
              <a:rPr lang="en-GB"/>
              <a:t>Position title</a:t>
            </a:r>
          </a:p>
        </p:txBody>
      </p:sp>
      <p:sp>
        <p:nvSpPr>
          <p:cNvPr id="45" name="Picture Placeholder 2">
            <a:extLst>
              <a:ext uri="{FF2B5EF4-FFF2-40B4-BE49-F238E27FC236}">
                <a16:creationId xmlns:a16="http://schemas.microsoft.com/office/drawing/2014/main" id="{E66B5CBD-8D6D-4BBC-9518-814944563D27}"/>
              </a:ext>
            </a:extLst>
          </p:cNvPr>
          <p:cNvSpPr>
            <a:spLocks noGrp="1"/>
          </p:cNvSpPr>
          <p:nvPr>
            <p:ph type="pic" sz="quarter" idx="41" hasCustomPrompt="1"/>
          </p:nvPr>
        </p:nvSpPr>
        <p:spPr>
          <a:xfrm>
            <a:off x="658813" y="4195081"/>
            <a:ext cx="1620837" cy="1295401"/>
          </a:xfrm>
          <a:prstGeom prst="rect">
            <a:avLst/>
          </a:prstGeom>
          <a:solidFill>
            <a:schemeClr val="bg1">
              <a:lumMod val="95000"/>
            </a:schemeClr>
          </a:solidFill>
        </p:spPr>
        <p:txBody>
          <a:bodyPr tIns="504000" anchor="ctr" anchorCtr="0">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18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Person</a:t>
            </a:r>
          </a:p>
        </p:txBody>
      </p:sp>
      <p:sp>
        <p:nvSpPr>
          <p:cNvPr id="47" name="Text Placeholder 17">
            <a:extLst>
              <a:ext uri="{FF2B5EF4-FFF2-40B4-BE49-F238E27FC236}">
                <a16:creationId xmlns:a16="http://schemas.microsoft.com/office/drawing/2014/main" id="{10B892F0-8257-4FAD-85E3-B26408DF573F}"/>
              </a:ext>
            </a:extLst>
          </p:cNvPr>
          <p:cNvSpPr>
            <a:spLocks noGrp="1"/>
          </p:cNvSpPr>
          <p:nvPr>
            <p:ph type="body" sz="quarter" idx="43" hasCustomPrompt="1"/>
          </p:nvPr>
        </p:nvSpPr>
        <p:spPr>
          <a:xfrm>
            <a:off x="658813" y="5573263"/>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accent1"/>
                </a:solidFill>
                <a:latin typeface="Times New Roman" panose="02020603050405020304" pitchFamily="18" charset="0"/>
                <a:cs typeface="Times New Roman" panose="02020603050405020304" pitchFamily="18" charset="0"/>
              </a:defRPr>
            </a:lvl1pPr>
          </a:lstStyle>
          <a:p>
            <a:pPr lvl="0"/>
            <a:r>
              <a:rPr lang="en-GB" err="1"/>
              <a:t>Firstname</a:t>
            </a:r>
            <a:r>
              <a:rPr lang="en-GB"/>
              <a:t> </a:t>
            </a:r>
            <a:r>
              <a:rPr lang="en-GB" err="1"/>
              <a:t>Lastname</a:t>
            </a:r>
            <a:endParaRPr lang="en-GB"/>
          </a:p>
        </p:txBody>
      </p:sp>
      <p:sp>
        <p:nvSpPr>
          <p:cNvPr id="46" name="Text Placeholder 17">
            <a:extLst>
              <a:ext uri="{FF2B5EF4-FFF2-40B4-BE49-F238E27FC236}">
                <a16:creationId xmlns:a16="http://schemas.microsoft.com/office/drawing/2014/main" id="{21C404D7-5842-4DB4-BABE-B609B13B2F64}"/>
              </a:ext>
            </a:extLst>
          </p:cNvPr>
          <p:cNvSpPr>
            <a:spLocks noGrp="1"/>
          </p:cNvSpPr>
          <p:nvPr>
            <p:ph type="body" sz="quarter" idx="42" hasCustomPrompt="1"/>
          </p:nvPr>
        </p:nvSpPr>
        <p:spPr>
          <a:xfrm>
            <a:off x="658813" y="5803547"/>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tx1"/>
                </a:solidFill>
                <a:latin typeface="Times New Roman" panose="02020603050405020304" pitchFamily="18" charset="0"/>
                <a:cs typeface="Times New Roman" panose="02020603050405020304" pitchFamily="18" charset="0"/>
              </a:defRPr>
            </a:lvl1pPr>
          </a:lstStyle>
          <a:p>
            <a:pPr lvl="0"/>
            <a:r>
              <a:rPr lang="en-GB"/>
              <a:t>Position title</a:t>
            </a:r>
          </a:p>
        </p:txBody>
      </p:sp>
      <p:sp>
        <p:nvSpPr>
          <p:cNvPr id="95" name="Picture Placeholder 2">
            <a:extLst>
              <a:ext uri="{FF2B5EF4-FFF2-40B4-BE49-F238E27FC236}">
                <a16:creationId xmlns:a16="http://schemas.microsoft.com/office/drawing/2014/main" id="{35578B0A-D320-4721-8EA7-7524EFD0C2AA}"/>
              </a:ext>
            </a:extLst>
          </p:cNvPr>
          <p:cNvSpPr>
            <a:spLocks noGrp="1"/>
          </p:cNvSpPr>
          <p:nvPr>
            <p:ph type="pic" sz="quarter" idx="60" hasCustomPrompt="1"/>
          </p:nvPr>
        </p:nvSpPr>
        <p:spPr>
          <a:xfrm>
            <a:off x="2509838" y="1810800"/>
            <a:ext cx="1620837" cy="1295401"/>
          </a:xfrm>
          <a:prstGeom prst="rect">
            <a:avLst/>
          </a:prstGeom>
          <a:solidFill>
            <a:schemeClr val="bg1">
              <a:lumMod val="95000"/>
            </a:schemeClr>
          </a:solidFill>
        </p:spPr>
        <p:txBody>
          <a:bodyPr tIns="504000" anchor="ctr" anchorCtr="0">
            <a:normAutofit/>
          </a:bodyPr>
          <a:lstStyle>
            <a:lvl1pPr marL="0" indent="0" algn="ctr">
              <a:buFontTx/>
              <a:buNone/>
              <a:defRPr sz="1800"/>
            </a:lvl1pPr>
          </a:lstStyle>
          <a:p>
            <a:r>
              <a:rPr lang="en-GB"/>
              <a:t>Person</a:t>
            </a:r>
          </a:p>
        </p:txBody>
      </p:sp>
      <p:sp>
        <p:nvSpPr>
          <p:cNvPr id="97" name="Text Placeholder 17">
            <a:extLst>
              <a:ext uri="{FF2B5EF4-FFF2-40B4-BE49-F238E27FC236}">
                <a16:creationId xmlns:a16="http://schemas.microsoft.com/office/drawing/2014/main" id="{DE5402FE-B3D6-470A-9461-A16AF7B6BDF8}"/>
              </a:ext>
            </a:extLst>
          </p:cNvPr>
          <p:cNvSpPr>
            <a:spLocks noGrp="1"/>
          </p:cNvSpPr>
          <p:nvPr>
            <p:ph type="body" sz="quarter" idx="62" hasCustomPrompt="1"/>
          </p:nvPr>
        </p:nvSpPr>
        <p:spPr>
          <a:xfrm>
            <a:off x="2509838" y="3202568"/>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accent1"/>
                </a:solidFill>
                <a:latin typeface="Times New Roman" panose="02020603050405020304" pitchFamily="18" charset="0"/>
                <a:cs typeface="Times New Roman" panose="02020603050405020304" pitchFamily="18" charset="0"/>
              </a:defRPr>
            </a:lvl1pPr>
          </a:lstStyle>
          <a:p>
            <a:pPr lvl="0"/>
            <a:r>
              <a:rPr lang="en-GB" err="1"/>
              <a:t>Firstname</a:t>
            </a:r>
            <a:r>
              <a:rPr lang="en-GB"/>
              <a:t> </a:t>
            </a:r>
            <a:r>
              <a:rPr lang="en-GB" err="1"/>
              <a:t>Lastname</a:t>
            </a:r>
            <a:endParaRPr lang="en-GB"/>
          </a:p>
        </p:txBody>
      </p:sp>
      <p:sp>
        <p:nvSpPr>
          <p:cNvPr id="96" name="Text Placeholder 17">
            <a:extLst>
              <a:ext uri="{FF2B5EF4-FFF2-40B4-BE49-F238E27FC236}">
                <a16:creationId xmlns:a16="http://schemas.microsoft.com/office/drawing/2014/main" id="{05E1A72C-E82E-4E64-BAEC-CFF927BE746F}"/>
              </a:ext>
            </a:extLst>
          </p:cNvPr>
          <p:cNvSpPr>
            <a:spLocks noGrp="1"/>
          </p:cNvSpPr>
          <p:nvPr>
            <p:ph type="body" sz="quarter" idx="61" hasCustomPrompt="1"/>
          </p:nvPr>
        </p:nvSpPr>
        <p:spPr>
          <a:xfrm>
            <a:off x="2509838" y="3432852"/>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tx1"/>
                </a:solidFill>
                <a:latin typeface="Times New Roman" panose="02020603050405020304" pitchFamily="18" charset="0"/>
                <a:cs typeface="Times New Roman" panose="02020603050405020304" pitchFamily="18" charset="0"/>
              </a:defRPr>
            </a:lvl1pPr>
          </a:lstStyle>
          <a:p>
            <a:pPr lvl="0"/>
            <a:r>
              <a:rPr lang="en-GB"/>
              <a:t>Position title</a:t>
            </a:r>
          </a:p>
        </p:txBody>
      </p:sp>
      <p:sp>
        <p:nvSpPr>
          <p:cNvPr id="98" name="Picture Placeholder 2">
            <a:extLst>
              <a:ext uri="{FF2B5EF4-FFF2-40B4-BE49-F238E27FC236}">
                <a16:creationId xmlns:a16="http://schemas.microsoft.com/office/drawing/2014/main" id="{304BF809-0E6F-46AF-BA15-C829B7B79A58}"/>
              </a:ext>
            </a:extLst>
          </p:cNvPr>
          <p:cNvSpPr>
            <a:spLocks noGrp="1"/>
          </p:cNvSpPr>
          <p:nvPr>
            <p:ph type="pic" sz="quarter" idx="63" hasCustomPrompt="1"/>
          </p:nvPr>
        </p:nvSpPr>
        <p:spPr>
          <a:xfrm>
            <a:off x="2509838" y="4195081"/>
            <a:ext cx="1620837" cy="1295401"/>
          </a:xfrm>
          <a:prstGeom prst="rect">
            <a:avLst/>
          </a:prstGeom>
          <a:solidFill>
            <a:schemeClr val="bg1">
              <a:lumMod val="95000"/>
            </a:schemeClr>
          </a:solidFill>
        </p:spPr>
        <p:txBody>
          <a:bodyPr tIns="504000" anchor="ctr" anchorCtr="0">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18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Person</a:t>
            </a:r>
          </a:p>
        </p:txBody>
      </p:sp>
      <p:sp>
        <p:nvSpPr>
          <p:cNvPr id="100" name="Text Placeholder 17">
            <a:extLst>
              <a:ext uri="{FF2B5EF4-FFF2-40B4-BE49-F238E27FC236}">
                <a16:creationId xmlns:a16="http://schemas.microsoft.com/office/drawing/2014/main" id="{0322F05F-A846-4F1D-8608-F25BAF958C5C}"/>
              </a:ext>
            </a:extLst>
          </p:cNvPr>
          <p:cNvSpPr>
            <a:spLocks noGrp="1"/>
          </p:cNvSpPr>
          <p:nvPr>
            <p:ph type="body" sz="quarter" idx="65" hasCustomPrompt="1"/>
          </p:nvPr>
        </p:nvSpPr>
        <p:spPr>
          <a:xfrm>
            <a:off x="2509838" y="5573263"/>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accent1"/>
                </a:solidFill>
                <a:latin typeface="Times New Roman" panose="02020603050405020304" pitchFamily="18" charset="0"/>
                <a:cs typeface="Times New Roman" panose="02020603050405020304" pitchFamily="18" charset="0"/>
              </a:defRPr>
            </a:lvl1pPr>
          </a:lstStyle>
          <a:p>
            <a:pPr lvl="0"/>
            <a:r>
              <a:rPr lang="en-GB" err="1"/>
              <a:t>Firstname</a:t>
            </a:r>
            <a:r>
              <a:rPr lang="en-GB"/>
              <a:t> </a:t>
            </a:r>
            <a:r>
              <a:rPr lang="en-GB" err="1"/>
              <a:t>Lastname</a:t>
            </a:r>
            <a:endParaRPr lang="en-GB"/>
          </a:p>
        </p:txBody>
      </p:sp>
      <p:sp>
        <p:nvSpPr>
          <p:cNvPr id="99" name="Text Placeholder 17">
            <a:extLst>
              <a:ext uri="{FF2B5EF4-FFF2-40B4-BE49-F238E27FC236}">
                <a16:creationId xmlns:a16="http://schemas.microsoft.com/office/drawing/2014/main" id="{6B6ECB26-DA92-4B85-8AC8-467B27BE162C}"/>
              </a:ext>
            </a:extLst>
          </p:cNvPr>
          <p:cNvSpPr>
            <a:spLocks noGrp="1"/>
          </p:cNvSpPr>
          <p:nvPr>
            <p:ph type="body" sz="quarter" idx="64" hasCustomPrompt="1"/>
          </p:nvPr>
        </p:nvSpPr>
        <p:spPr>
          <a:xfrm>
            <a:off x="2509838" y="5803547"/>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tx1"/>
                </a:solidFill>
                <a:latin typeface="Times New Roman" panose="02020603050405020304" pitchFamily="18" charset="0"/>
                <a:cs typeface="Times New Roman" panose="02020603050405020304" pitchFamily="18" charset="0"/>
              </a:defRPr>
            </a:lvl1pPr>
          </a:lstStyle>
          <a:p>
            <a:pPr lvl="0"/>
            <a:r>
              <a:rPr lang="en-GB"/>
              <a:t>Position title</a:t>
            </a:r>
          </a:p>
        </p:txBody>
      </p:sp>
      <p:sp>
        <p:nvSpPr>
          <p:cNvPr id="101" name="Picture Placeholder 2">
            <a:extLst>
              <a:ext uri="{FF2B5EF4-FFF2-40B4-BE49-F238E27FC236}">
                <a16:creationId xmlns:a16="http://schemas.microsoft.com/office/drawing/2014/main" id="{13F823F4-043A-4B83-BE48-C6EEC0B1EA04}"/>
              </a:ext>
            </a:extLst>
          </p:cNvPr>
          <p:cNvSpPr>
            <a:spLocks noGrp="1"/>
          </p:cNvSpPr>
          <p:nvPr>
            <p:ph type="pic" sz="quarter" idx="66" hasCustomPrompt="1"/>
          </p:nvPr>
        </p:nvSpPr>
        <p:spPr>
          <a:xfrm>
            <a:off x="4360863" y="1810800"/>
            <a:ext cx="1620837" cy="1295401"/>
          </a:xfrm>
          <a:prstGeom prst="rect">
            <a:avLst/>
          </a:prstGeom>
          <a:solidFill>
            <a:schemeClr val="bg1">
              <a:lumMod val="95000"/>
            </a:schemeClr>
          </a:solidFill>
        </p:spPr>
        <p:txBody>
          <a:bodyPr tIns="504000" anchor="ctr" anchorCtr="0">
            <a:normAutofit/>
          </a:bodyPr>
          <a:lstStyle>
            <a:lvl1pPr marL="0" indent="0" algn="ctr">
              <a:buFontTx/>
              <a:buNone/>
              <a:defRPr sz="1800"/>
            </a:lvl1pPr>
          </a:lstStyle>
          <a:p>
            <a:r>
              <a:rPr lang="en-GB"/>
              <a:t>Person</a:t>
            </a:r>
          </a:p>
        </p:txBody>
      </p:sp>
      <p:sp>
        <p:nvSpPr>
          <p:cNvPr id="103" name="Text Placeholder 17">
            <a:extLst>
              <a:ext uri="{FF2B5EF4-FFF2-40B4-BE49-F238E27FC236}">
                <a16:creationId xmlns:a16="http://schemas.microsoft.com/office/drawing/2014/main" id="{D21DAC54-032F-4409-9C91-4215B6225A61}"/>
              </a:ext>
            </a:extLst>
          </p:cNvPr>
          <p:cNvSpPr>
            <a:spLocks noGrp="1"/>
          </p:cNvSpPr>
          <p:nvPr>
            <p:ph type="body" sz="quarter" idx="68" hasCustomPrompt="1"/>
          </p:nvPr>
        </p:nvSpPr>
        <p:spPr>
          <a:xfrm>
            <a:off x="4360863" y="3202568"/>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accent1"/>
                </a:solidFill>
                <a:latin typeface="Times New Roman" panose="02020603050405020304" pitchFamily="18" charset="0"/>
                <a:cs typeface="Times New Roman" panose="02020603050405020304" pitchFamily="18" charset="0"/>
              </a:defRPr>
            </a:lvl1pPr>
          </a:lstStyle>
          <a:p>
            <a:pPr lvl="0"/>
            <a:r>
              <a:rPr lang="en-GB" err="1"/>
              <a:t>Firstname</a:t>
            </a:r>
            <a:r>
              <a:rPr lang="en-GB"/>
              <a:t> </a:t>
            </a:r>
            <a:r>
              <a:rPr lang="en-GB" err="1"/>
              <a:t>Lastname</a:t>
            </a:r>
            <a:endParaRPr lang="en-GB"/>
          </a:p>
        </p:txBody>
      </p:sp>
      <p:sp>
        <p:nvSpPr>
          <p:cNvPr id="102" name="Text Placeholder 17">
            <a:extLst>
              <a:ext uri="{FF2B5EF4-FFF2-40B4-BE49-F238E27FC236}">
                <a16:creationId xmlns:a16="http://schemas.microsoft.com/office/drawing/2014/main" id="{BD9BE25C-4B0F-4BFB-A979-101E2CF07758}"/>
              </a:ext>
            </a:extLst>
          </p:cNvPr>
          <p:cNvSpPr>
            <a:spLocks noGrp="1"/>
          </p:cNvSpPr>
          <p:nvPr>
            <p:ph type="body" sz="quarter" idx="67" hasCustomPrompt="1"/>
          </p:nvPr>
        </p:nvSpPr>
        <p:spPr>
          <a:xfrm>
            <a:off x="4360863" y="3432852"/>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tx1"/>
                </a:solidFill>
                <a:latin typeface="Times New Roman" panose="02020603050405020304" pitchFamily="18" charset="0"/>
                <a:cs typeface="Times New Roman" panose="02020603050405020304" pitchFamily="18" charset="0"/>
              </a:defRPr>
            </a:lvl1pPr>
          </a:lstStyle>
          <a:p>
            <a:pPr lvl="0"/>
            <a:r>
              <a:rPr lang="en-GB"/>
              <a:t>Position title</a:t>
            </a:r>
          </a:p>
        </p:txBody>
      </p:sp>
      <p:sp>
        <p:nvSpPr>
          <p:cNvPr id="104" name="Picture Placeholder 2">
            <a:extLst>
              <a:ext uri="{FF2B5EF4-FFF2-40B4-BE49-F238E27FC236}">
                <a16:creationId xmlns:a16="http://schemas.microsoft.com/office/drawing/2014/main" id="{007065A7-D341-4447-AE6B-A91CE548048E}"/>
              </a:ext>
            </a:extLst>
          </p:cNvPr>
          <p:cNvSpPr>
            <a:spLocks noGrp="1"/>
          </p:cNvSpPr>
          <p:nvPr>
            <p:ph type="pic" sz="quarter" idx="69" hasCustomPrompt="1"/>
          </p:nvPr>
        </p:nvSpPr>
        <p:spPr>
          <a:xfrm>
            <a:off x="4360863" y="4195081"/>
            <a:ext cx="1620837" cy="1295401"/>
          </a:xfrm>
          <a:prstGeom prst="rect">
            <a:avLst/>
          </a:prstGeom>
          <a:solidFill>
            <a:schemeClr val="bg1">
              <a:lumMod val="95000"/>
            </a:schemeClr>
          </a:solidFill>
        </p:spPr>
        <p:txBody>
          <a:bodyPr tIns="504000" anchor="ctr" anchorCtr="0">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18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Person</a:t>
            </a:r>
          </a:p>
        </p:txBody>
      </p:sp>
      <p:sp>
        <p:nvSpPr>
          <p:cNvPr id="106" name="Text Placeholder 17">
            <a:extLst>
              <a:ext uri="{FF2B5EF4-FFF2-40B4-BE49-F238E27FC236}">
                <a16:creationId xmlns:a16="http://schemas.microsoft.com/office/drawing/2014/main" id="{538F1C9B-5191-46A7-9988-721C27A19C0F}"/>
              </a:ext>
            </a:extLst>
          </p:cNvPr>
          <p:cNvSpPr>
            <a:spLocks noGrp="1"/>
          </p:cNvSpPr>
          <p:nvPr>
            <p:ph type="body" sz="quarter" idx="71" hasCustomPrompt="1"/>
          </p:nvPr>
        </p:nvSpPr>
        <p:spPr>
          <a:xfrm>
            <a:off x="4360863" y="5573263"/>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accent1"/>
                </a:solidFill>
                <a:latin typeface="Times New Roman" panose="02020603050405020304" pitchFamily="18" charset="0"/>
                <a:cs typeface="Times New Roman" panose="02020603050405020304" pitchFamily="18" charset="0"/>
              </a:defRPr>
            </a:lvl1pPr>
          </a:lstStyle>
          <a:p>
            <a:pPr lvl="0"/>
            <a:r>
              <a:rPr lang="en-GB" err="1"/>
              <a:t>Firstname</a:t>
            </a:r>
            <a:r>
              <a:rPr lang="en-GB"/>
              <a:t> </a:t>
            </a:r>
            <a:r>
              <a:rPr lang="en-GB" err="1"/>
              <a:t>Lastname</a:t>
            </a:r>
            <a:endParaRPr lang="en-GB"/>
          </a:p>
        </p:txBody>
      </p:sp>
      <p:sp>
        <p:nvSpPr>
          <p:cNvPr id="105" name="Text Placeholder 17">
            <a:extLst>
              <a:ext uri="{FF2B5EF4-FFF2-40B4-BE49-F238E27FC236}">
                <a16:creationId xmlns:a16="http://schemas.microsoft.com/office/drawing/2014/main" id="{2F155F4B-6C77-4B10-82CF-87AB808A21A3}"/>
              </a:ext>
            </a:extLst>
          </p:cNvPr>
          <p:cNvSpPr>
            <a:spLocks noGrp="1"/>
          </p:cNvSpPr>
          <p:nvPr>
            <p:ph type="body" sz="quarter" idx="70" hasCustomPrompt="1"/>
          </p:nvPr>
        </p:nvSpPr>
        <p:spPr>
          <a:xfrm>
            <a:off x="4360863" y="5803547"/>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tx1"/>
                </a:solidFill>
                <a:latin typeface="Times New Roman" panose="02020603050405020304" pitchFamily="18" charset="0"/>
                <a:cs typeface="Times New Roman" panose="02020603050405020304" pitchFamily="18" charset="0"/>
              </a:defRPr>
            </a:lvl1pPr>
          </a:lstStyle>
          <a:p>
            <a:pPr lvl="0"/>
            <a:r>
              <a:rPr lang="en-GB"/>
              <a:t>Position title</a:t>
            </a:r>
          </a:p>
        </p:txBody>
      </p:sp>
      <p:sp>
        <p:nvSpPr>
          <p:cNvPr id="107" name="Picture Placeholder 2">
            <a:extLst>
              <a:ext uri="{FF2B5EF4-FFF2-40B4-BE49-F238E27FC236}">
                <a16:creationId xmlns:a16="http://schemas.microsoft.com/office/drawing/2014/main" id="{9D67B676-0169-4E1D-B485-5732B38992AE}"/>
              </a:ext>
            </a:extLst>
          </p:cNvPr>
          <p:cNvSpPr>
            <a:spLocks noGrp="1"/>
          </p:cNvSpPr>
          <p:nvPr>
            <p:ph type="pic" sz="quarter" idx="72" hasCustomPrompt="1"/>
          </p:nvPr>
        </p:nvSpPr>
        <p:spPr>
          <a:xfrm>
            <a:off x="6211888" y="1810800"/>
            <a:ext cx="1620837" cy="1295401"/>
          </a:xfrm>
          <a:prstGeom prst="rect">
            <a:avLst/>
          </a:prstGeom>
          <a:solidFill>
            <a:schemeClr val="bg1">
              <a:lumMod val="95000"/>
            </a:schemeClr>
          </a:solidFill>
        </p:spPr>
        <p:txBody>
          <a:bodyPr tIns="504000" anchor="ctr" anchorCtr="0">
            <a:normAutofit/>
          </a:bodyPr>
          <a:lstStyle>
            <a:lvl1pPr marL="0" indent="0" algn="ctr">
              <a:buFontTx/>
              <a:buNone/>
              <a:defRPr sz="1800"/>
            </a:lvl1pPr>
          </a:lstStyle>
          <a:p>
            <a:r>
              <a:rPr lang="en-GB"/>
              <a:t>Person</a:t>
            </a:r>
          </a:p>
        </p:txBody>
      </p:sp>
      <p:sp>
        <p:nvSpPr>
          <p:cNvPr id="109" name="Text Placeholder 17">
            <a:extLst>
              <a:ext uri="{FF2B5EF4-FFF2-40B4-BE49-F238E27FC236}">
                <a16:creationId xmlns:a16="http://schemas.microsoft.com/office/drawing/2014/main" id="{E2A5260C-8898-438D-B353-AD58CE7F051E}"/>
              </a:ext>
            </a:extLst>
          </p:cNvPr>
          <p:cNvSpPr>
            <a:spLocks noGrp="1"/>
          </p:cNvSpPr>
          <p:nvPr>
            <p:ph type="body" sz="quarter" idx="74" hasCustomPrompt="1"/>
          </p:nvPr>
        </p:nvSpPr>
        <p:spPr>
          <a:xfrm>
            <a:off x="6211888" y="3202568"/>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accent1"/>
                </a:solidFill>
                <a:latin typeface="Times New Roman" panose="02020603050405020304" pitchFamily="18" charset="0"/>
                <a:cs typeface="Times New Roman" panose="02020603050405020304" pitchFamily="18" charset="0"/>
              </a:defRPr>
            </a:lvl1pPr>
          </a:lstStyle>
          <a:p>
            <a:pPr lvl="0"/>
            <a:r>
              <a:rPr lang="en-GB" err="1"/>
              <a:t>Firstname</a:t>
            </a:r>
            <a:r>
              <a:rPr lang="en-GB"/>
              <a:t> </a:t>
            </a:r>
            <a:r>
              <a:rPr lang="en-GB" err="1"/>
              <a:t>Lastname</a:t>
            </a:r>
            <a:endParaRPr lang="en-GB"/>
          </a:p>
        </p:txBody>
      </p:sp>
      <p:sp>
        <p:nvSpPr>
          <p:cNvPr id="108" name="Text Placeholder 17">
            <a:extLst>
              <a:ext uri="{FF2B5EF4-FFF2-40B4-BE49-F238E27FC236}">
                <a16:creationId xmlns:a16="http://schemas.microsoft.com/office/drawing/2014/main" id="{5A64AB6E-B6C5-437A-BC9D-1E3CA90B9354}"/>
              </a:ext>
            </a:extLst>
          </p:cNvPr>
          <p:cNvSpPr>
            <a:spLocks noGrp="1"/>
          </p:cNvSpPr>
          <p:nvPr>
            <p:ph type="body" sz="quarter" idx="73" hasCustomPrompt="1"/>
          </p:nvPr>
        </p:nvSpPr>
        <p:spPr>
          <a:xfrm>
            <a:off x="6211888" y="3432852"/>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tx1"/>
                </a:solidFill>
                <a:latin typeface="Times New Roman" panose="02020603050405020304" pitchFamily="18" charset="0"/>
                <a:cs typeface="Times New Roman" panose="02020603050405020304" pitchFamily="18" charset="0"/>
              </a:defRPr>
            </a:lvl1pPr>
          </a:lstStyle>
          <a:p>
            <a:pPr lvl="0"/>
            <a:r>
              <a:rPr lang="en-GB"/>
              <a:t>Position title</a:t>
            </a:r>
          </a:p>
        </p:txBody>
      </p:sp>
      <p:sp>
        <p:nvSpPr>
          <p:cNvPr id="110" name="Picture Placeholder 2">
            <a:extLst>
              <a:ext uri="{FF2B5EF4-FFF2-40B4-BE49-F238E27FC236}">
                <a16:creationId xmlns:a16="http://schemas.microsoft.com/office/drawing/2014/main" id="{9952C130-25CE-45D7-BD81-95E1DCE8C11A}"/>
              </a:ext>
            </a:extLst>
          </p:cNvPr>
          <p:cNvSpPr>
            <a:spLocks noGrp="1"/>
          </p:cNvSpPr>
          <p:nvPr>
            <p:ph type="pic" sz="quarter" idx="75" hasCustomPrompt="1"/>
          </p:nvPr>
        </p:nvSpPr>
        <p:spPr>
          <a:xfrm>
            <a:off x="6211888" y="4195081"/>
            <a:ext cx="1620837" cy="1295401"/>
          </a:xfrm>
          <a:prstGeom prst="rect">
            <a:avLst/>
          </a:prstGeom>
          <a:solidFill>
            <a:schemeClr val="bg1">
              <a:lumMod val="95000"/>
            </a:schemeClr>
          </a:solidFill>
        </p:spPr>
        <p:txBody>
          <a:bodyPr tIns="504000" anchor="ctr" anchorCtr="0">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18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Person</a:t>
            </a:r>
          </a:p>
        </p:txBody>
      </p:sp>
      <p:sp>
        <p:nvSpPr>
          <p:cNvPr id="112" name="Text Placeholder 17">
            <a:extLst>
              <a:ext uri="{FF2B5EF4-FFF2-40B4-BE49-F238E27FC236}">
                <a16:creationId xmlns:a16="http://schemas.microsoft.com/office/drawing/2014/main" id="{D4751E6E-E50B-47BB-B845-1A9F2628A2B9}"/>
              </a:ext>
            </a:extLst>
          </p:cNvPr>
          <p:cNvSpPr>
            <a:spLocks noGrp="1"/>
          </p:cNvSpPr>
          <p:nvPr>
            <p:ph type="body" sz="quarter" idx="77" hasCustomPrompt="1"/>
          </p:nvPr>
        </p:nvSpPr>
        <p:spPr>
          <a:xfrm>
            <a:off x="6211888" y="5573263"/>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accent1"/>
                </a:solidFill>
                <a:latin typeface="Times New Roman" panose="02020603050405020304" pitchFamily="18" charset="0"/>
                <a:cs typeface="Times New Roman" panose="02020603050405020304" pitchFamily="18" charset="0"/>
              </a:defRPr>
            </a:lvl1pPr>
          </a:lstStyle>
          <a:p>
            <a:pPr lvl="0"/>
            <a:r>
              <a:rPr lang="en-GB" err="1"/>
              <a:t>Firstname</a:t>
            </a:r>
            <a:r>
              <a:rPr lang="en-GB"/>
              <a:t> </a:t>
            </a:r>
            <a:r>
              <a:rPr lang="en-GB" err="1"/>
              <a:t>Lastname</a:t>
            </a:r>
            <a:endParaRPr lang="en-GB"/>
          </a:p>
        </p:txBody>
      </p:sp>
      <p:sp>
        <p:nvSpPr>
          <p:cNvPr id="111" name="Text Placeholder 17">
            <a:extLst>
              <a:ext uri="{FF2B5EF4-FFF2-40B4-BE49-F238E27FC236}">
                <a16:creationId xmlns:a16="http://schemas.microsoft.com/office/drawing/2014/main" id="{975635CB-AC22-40BF-A843-11EE49D41478}"/>
              </a:ext>
            </a:extLst>
          </p:cNvPr>
          <p:cNvSpPr>
            <a:spLocks noGrp="1"/>
          </p:cNvSpPr>
          <p:nvPr>
            <p:ph type="body" sz="quarter" idx="76" hasCustomPrompt="1"/>
          </p:nvPr>
        </p:nvSpPr>
        <p:spPr>
          <a:xfrm>
            <a:off x="6211888" y="5803547"/>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tx1"/>
                </a:solidFill>
                <a:latin typeface="Times New Roman" panose="02020603050405020304" pitchFamily="18" charset="0"/>
                <a:cs typeface="Times New Roman" panose="02020603050405020304" pitchFamily="18" charset="0"/>
              </a:defRPr>
            </a:lvl1pPr>
          </a:lstStyle>
          <a:p>
            <a:pPr lvl="0"/>
            <a:r>
              <a:rPr lang="en-GB"/>
              <a:t>Position title</a:t>
            </a:r>
          </a:p>
        </p:txBody>
      </p:sp>
      <p:sp>
        <p:nvSpPr>
          <p:cNvPr id="113" name="Picture Placeholder 2">
            <a:extLst>
              <a:ext uri="{FF2B5EF4-FFF2-40B4-BE49-F238E27FC236}">
                <a16:creationId xmlns:a16="http://schemas.microsoft.com/office/drawing/2014/main" id="{B6D5C63C-F0A7-431C-A34F-D630302AA90C}"/>
              </a:ext>
            </a:extLst>
          </p:cNvPr>
          <p:cNvSpPr>
            <a:spLocks noGrp="1"/>
          </p:cNvSpPr>
          <p:nvPr>
            <p:ph type="pic" sz="quarter" idx="78" hasCustomPrompt="1"/>
          </p:nvPr>
        </p:nvSpPr>
        <p:spPr>
          <a:xfrm>
            <a:off x="8059738" y="1810800"/>
            <a:ext cx="1620837" cy="1295401"/>
          </a:xfrm>
          <a:prstGeom prst="rect">
            <a:avLst/>
          </a:prstGeom>
          <a:solidFill>
            <a:schemeClr val="bg1">
              <a:lumMod val="95000"/>
            </a:schemeClr>
          </a:solidFill>
        </p:spPr>
        <p:txBody>
          <a:bodyPr tIns="504000" anchor="ctr" anchorCtr="0">
            <a:normAutofit/>
          </a:bodyPr>
          <a:lstStyle>
            <a:lvl1pPr marL="0" indent="0" algn="ctr">
              <a:buFontTx/>
              <a:buNone/>
              <a:defRPr sz="1800"/>
            </a:lvl1pPr>
          </a:lstStyle>
          <a:p>
            <a:r>
              <a:rPr lang="en-GB"/>
              <a:t>Person</a:t>
            </a:r>
          </a:p>
        </p:txBody>
      </p:sp>
      <p:sp>
        <p:nvSpPr>
          <p:cNvPr id="115" name="Text Placeholder 17">
            <a:extLst>
              <a:ext uri="{FF2B5EF4-FFF2-40B4-BE49-F238E27FC236}">
                <a16:creationId xmlns:a16="http://schemas.microsoft.com/office/drawing/2014/main" id="{5B08EEF1-2090-4FAE-AC3E-FFAC897FCEA8}"/>
              </a:ext>
            </a:extLst>
          </p:cNvPr>
          <p:cNvSpPr>
            <a:spLocks noGrp="1"/>
          </p:cNvSpPr>
          <p:nvPr>
            <p:ph type="body" sz="quarter" idx="80" hasCustomPrompt="1"/>
          </p:nvPr>
        </p:nvSpPr>
        <p:spPr>
          <a:xfrm>
            <a:off x="8059738" y="3202568"/>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accent1"/>
                </a:solidFill>
                <a:latin typeface="Times New Roman" panose="02020603050405020304" pitchFamily="18" charset="0"/>
                <a:cs typeface="Times New Roman" panose="02020603050405020304" pitchFamily="18" charset="0"/>
              </a:defRPr>
            </a:lvl1pPr>
          </a:lstStyle>
          <a:p>
            <a:pPr lvl="0"/>
            <a:r>
              <a:rPr lang="en-GB" err="1"/>
              <a:t>Firstname</a:t>
            </a:r>
            <a:r>
              <a:rPr lang="en-GB"/>
              <a:t> </a:t>
            </a:r>
            <a:r>
              <a:rPr lang="en-GB" err="1"/>
              <a:t>Lastname</a:t>
            </a:r>
            <a:endParaRPr lang="en-GB"/>
          </a:p>
        </p:txBody>
      </p:sp>
      <p:sp>
        <p:nvSpPr>
          <p:cNvPr id="114" name="Text Placeholder 17">
            <a:extLst>
              <a:ext uri="{FF2B5EF4-FFF2-40B4-BE49-F238E27FC236}">
                <a16:creationId xmlns:a16="http://schemas.microsoft.com/office/drawing/2014/main" id="{3C08BCDD-2691-4AF7-A41E-E91D54C11EA4}"/>
              </a:ext>
            </a:extLst>
          </p:cNvPr>
          <p:cNvSpPr>
            <a:spLocks noGrp="1"/>
          </p:cNvSpPr>
          <p:nvPr>
            <p:ph type="body" sz="quarter" idx="79" hasCustomPrompt="1"/>
          </p:nvPr>
        </p:nvSpPr>
        <p:spPr>
          <a:xfrm>
            <a:off x="8059738" y="3432852"/>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tx1"/>
                </a:solidFill>
                <a:latin typeface="Times New Roman" panose="02020603050405020304" pitchFamily="18" charset="0"/>
                <a:cs typeface="Times New Roman" panose="02020603050405020304" pitchFamily="18" charset="0"/>
              </a:defRPr>
            </a:lvl1pPr>
          </a:lstStyle>
          <a:p>
            <a:pPr lvl="0"/>
            <a:r>
              <a:rPr lang="en-GB"/>
              <a:t>Position title</a:t>
            </a:r>
          </a:p>
        </p:txBody>
      </p:sp>
      <p:sp>
        <p:nvSpPr>
          <p:cNvPr id="116" name="Picture Placeholder 2">
            <a:extLst>
              <a:ext uri="{FF2B5EF4-FFF2-40B4-BE49-F238E27FC236}">
                <a16:creationId xmlns:a16="http://schemas.microsoft.com/office/drawing/2014/main" id="{9CB52F2D-7A68-4FFC-9178-804A881AE302}"/>
              </a:ext>
            </a:extLst>
          </p:cNvPr>
          <p:cNvSpPr>
            <a:spLocks noGrp="1"/>
          </p:cNvSpPr>
          <p:nvPr>
            <p:ph type="pic" sz="quarter" idx="81" hasCustomPrompt="1"/>
          </p:nvPr>
        </p:nvSpPr>
        <p:spPr>
          <a:xfrm>
            <a:off x="8059738" y="4195081"/>
            <a:ext cx="1620837" cy="1295401"/>
          </a:xfrm>
          <a:prstGeom prst="rect">
            <a:avLst/>
          </a:prstGeom>
          <a:solidFill>
            <a:schemeClr val="bg1">
              <a:lumMod val="95000"/>
            </a:schemeClr>
          </a:solidFill>
        </p:spPr>
        <p:txBody>
          <a:bodyPr tIns="504000" anchor="ctr" anchorCtr="0">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18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Person</a:t>
            </a:r>
          </a:p>
        </p:txBody>
      </p:sp>
      <p:sp>
        <p:nvSpPr>
          <p:cNvPr id="118" name="Text Placeholder 17">
            <a:extLst>
              <a:ext uri="{FF2B5EF4-FFF2-40B4-BE49-F238E27FC236}">
                <a16:creationId xmlns:a16="http://schemas.microsoft.com/office/drawing/2014/main" id="{5397A6B8-13D3-476E-955F-CC207462FDF5}"/>
              </a:ext>
            </a:extLst>
          </p:cNvPr>
          <p:cNvSpPr>
            <a:spLocks noGrp="1"/>
          </p:cNvSpPr>
          <p:nvPr>
            <p:ph type="body" sz="quarter" idx="83" hasCustomPrompt="1"/>
          </p:nvPr>
        </p:nvSpPr>
        <p:spPr>
          <a:xfrm>
            <a:off x="8059738" y="5573263"/>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accent1"/>
                </a:solidFill>
                <a:latin typeface="Times New Roman" panose="02020603050405020304" pitchFamily="18" charset="0"/>
                <a:cs typeface="Times New Roman" panose="02020603050405020304" pitchFamily="18" charset="0"/>
              </a:defRPr>
            </a:lvl1pPr>
          </a:lstStyle>
          <a:p>
            <a:pPr lvl="0"/>
            <a:r>
              <a:rPr lang="en-GB" err="1"/>
              <a:t>Firstname</a:t>
            </a:r>
            <a:r>
              <a:rPr lang="en-GB"/>
              <a:t> </a:t>
            </a:r>
            <a:r>
              <a:rPr lang="en-GB" err="1"/>
              <a:t>Lastname</a:t>
            </a:r>
            <a:endParaRPr lang="en-GB"/>
          </a:p>
        </p:txBody>
      </p:sp>
      <p:sp>
        <p:nvSpPr>
          <p:cNvPr id="117" name="Text Placeholder 17">
            <a:extLst>
              <a:ext uri="{FF2B5EF4-FFF2-40B4-BE49-F238E27FC236}">
                <a16:creationId xmlns:a16="http://schemas.microsoft.com/office/drawing/2014/main" id="{1E422504-E303-4775-96E5-CDFBC2296ACE}"/>
              </a:ext>
            </a:extLst>
          </p:cNvPr>
          <p:cNvSpPr>
            <a:spLocks noGrp="1"/>
          </p:cNvSpPr>
          <p:nvPr>
            <p:ph type="body" sz="quarter" idx="82" hasCustomPrompt="1"/>
          </p:nvPr>
        </p:nvSpPr>
        <p:spPr>
          <a:xfrm>
            <a:off x="8059738" y="5803547"/>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tx1"/>
                </a:solidFill>
                <a:latin typeface="Times New Roman" panose="02020603050405020304" pitchFamily="18" charset="0"/>
                <a:cs typeface="Times New Roman" panose="02020603050405020304" pitchFamily="18" charset="0"/>
              </a:defRPr>
            </a:lvl1pPr>
          </a:lstStyle>
          <a:p>
            <a:pPr lvl="0"/>
            <a:r>
              <a:rPr lang="en-GB"/>
              <a:t>Position title</a:t>
            </a:r>
          </a:p>
        </p:txBody>
      </p:sp>
      <p:sp>
        <p:nvSpPr>
          <p:cNvPr id="119" name="Picture Placeholder 2">
            <a:extLst>
              <a:ext uri="{FF2B5EF4-FFF2-40B4-BE49-F238E27FC236}">
                <a16:creationId xmlns:a16="http://schemas.microsoft.com/office/drawing/2014/main" id="{402F2999-91E5-4B17-BBAD-6B3498DC38A4}"/>
              </a:ext>
            </a:extLst>
          </p:cNvPr>
          <p:cNvSpPr>
            <a:spLocks noGrp="1"/>
          </p:cNvSpPr>
          <p:nvPr>
            <p:ph type="pic" sz="quarter" idx="84" hasCustomPrompt="1"/>
          </p:nvPr>
        </p:nvSpPr>
        <p:spPr>
          <a:xfrm>
            <a:off x="9910763" y="1810800"/>
            <a:ext cx="1620837" cy="1295401"/>
          </a:xfrm>
          <a:prstGeom prst="rect">
            <a:avLst/>
          </a:prstGeom>
          <a:solidFill>
            <a:schemeClr val="bg1">
              <a:lumMod val="95000"/>
            </a:schemeClr>
          </a:solidFill>
        </p:spPr>
        <p:txBody>
          <a:bodyPr tIns="504000" anchor="ctr" anchorCtr="0">
            <a:normAutofit/>
          </a:bodyPr>
          <a:lstStyle>
            <a:lvl1pPr marL="0" indent="0" algn="ctr">
              <a:buFontTx/>
              <a:buNone/>
              <a:defRPr sz="1800"/>
            </a:lvl1pPr>
          </a:lstStyle>
          <a:p>
            <a:r>
              <a:rPr lang="en-GB"/>
              <a:t>Person</a:t>
            </a:r>
          </a:p>
        </p:txBody>
      </p:sp>
      <p:sp>
        <p:nvSpPr>
          <p:cNvPr id="121" name="Text Placeholder 17">
            <a:extLst>
              <a:ext uri="{FF2B5EF4-FFF2-40B4-BE49-F238E27FC236}">
                <a16:creationId xmlns:a16="http://schemas.microsoft.com/office/drawing/2014/main" id="{255BDC5E-237D-43C8-A260-67FBC77B0827}"/>
              </a:ext>
            </a:extLst>
          </p:cNvPr>
          <p:cNvSpPr>
            <a:spLocks noGrp="1"/>
          </p:cNvSpPr>
          <p:nvPr>
            <p:ph type="body" sz="quarter" idx="86" hasCustomPrompt="1"/>
          </p:nvPr>
        </p:nvSpPr>
        <p:spPr>
          <a:xfrm>
            <a:off x="9910763" y="3202568"/>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accent1"/>
                </a:solidFill>
                <a:latin typeface="Times New Roman" panose="02020603050405020304" pitchFamily="18" charset="0"/>
                <a:cs typeface="Times New Roman" panose="02020603050405020304" pitchFamily="18" charset="0"/>
              </a:defRPr>
            </a:lvl1pPr>
          </a:lstStyle>
          <a:p>
            <a:pPr lvl="0"/>
            <a:r>
              <a:rPr lang="en-GB" err="1"/>
              <a:t>Firstname</a:t>
            </a:r>
            <a:r>
              <a:rPr lang="en-GB"/>
              <a:t> </a:t>
            </a:r>
            <a:r>
              <a:rPr lang="en-GB" err="1"/>
              <a:t>Lastname</a:t>
            </a:r>
            <a:endParaRPr lang="en-GB"/>
          </a:p>
        </p:txBody>
      </p:sp>
      <p:sp>
        <p:nvSpPr>
          <p:cNvPr id="120" name="Text Placeholder 17">
            <a:extLst>
              <a:ext uri="{FF2B5EF4-FFF2-40B4-BE49-F238E27FC236}">
                <a16:creationId xmlns:a16="http://schemas.microsoft.com/office/drawing/2014/main" id="{78D758A1-4B6F-4B0F-B561-8A5C8AE2A7CD}"/>
              </a:ext>
            </a:extLst>
          </p:cNvPr>
          <p:cNvSpPr>
            <a:spLocks noGrp="1"/>
          </p:cNvSpPr>
          <p:nvPr>
            <p:ph type="body" sz="quarter" idx="85" hasCustomPrompt="1"/>
          </p:nvPr>
        </p:nvSpPr>
        <p:spPr>
          <a:xfrm>
            <a:off x="9910763" y="3432852"/>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tx1"/>
                </a:solidFill>
                <a:latin typeface="Times New Roman" panose="02020603050405020304" pitchFamily="18" charset="0"/>
                <a:cs typeface="Times New Roman" panose="02020603050405020304" pitchFamily="18" charset="0"/>
              </a:defRPr>
            </a:lvl1pPr>
          </a:lstStyle>
          <a:p>
            <a:pPr lvl="0"/>
            <a:r>
              <a:rPr lang="en-GB"/>
              <a:t>Position title</a:t>
            </a:r>
          </a:p>
        </p:txBody>
      </p:sp>
      <p:sp>
        <p:nvSpPr>
          <p:cNvPr id="122" name="Picture Placeholder 2">
            <a:extLst>
              <a:ext uri="{FF2B5EF4-FFF2-40B4-BE49-F238E27FC236}">
                <a16:creationId xmlns:a16="http://schemas.microsoft.com/office/drawing/2014/main" id="{82B0B00E-3F93-46FF-912B-59CB8675DE2A}"/>
              </a:ext>
            </a:extLst>
          </p:cNvPr>
          <p:cNvSpPr>
            <a:spLocks noGrp="1"/>
          </p:cNvSpPr>
          <p:nvPr>
            <p:ph type="pic" sz="quarter" idx="87" hasCustomPrompt="1"/>
          </p:nvPr>
        </p:nvSpPr>
        <p:spPr>
          <a:xfrm>
            <a:off x="9910763" y="4195081"/>
            <a:ext cx="1620837" cy="1295401"/>
          </a:xfrm>
          <a:prstGeom prst="rect">
            <a:avLst/>
          </a:prstGeom>
          <a:solidFill>
            <a:schemeClr val="bg1">
              <a:lumMod val="95000"/>
            </a:schemeClr>
          </a:solidFill>
        </p:spPr>
        <p:txBody>
          <a:bodyPr tIns="504000" anchor="ctr" anchorCtr="0">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18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Person</a:t>
            </a:r>
          </a:p>
        </p:txBody>
      </p:sp>
      <p:sp>
        <p:nvSpPr>
          <p:cNvPr id="124" name="Text Placeholder 17">
            <a:extLst>
              <a:ext uri="{FF2B5EF4-FFF2-40B4-BE49-F238E27FC236}">
                <a16:creationId xmlns:a16="http://schemas.microsoft.com/office/drawing/2014/main" id="{7BAFC583-D5A0-4ABC-9964-5D972B3932B1}"/>
              </a:ext>
            </a:extLst>
          </p:cNvPr>
          <p:cNvSpPr>
            <a:spLocks noGrp="1"/>
          </p:cNvSpPr>
          <p:nvPr>
            <p:ph type="body" sz="quarter" idx="89" hasCustomPrompt="1"/>
          </p:nvPr>
        </p:nvSpPr>
        <p:spPr>
          <a:xfrm>
            <a:off x="9910763" y="5573263"/>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accent1"/>
                </a:solidFill>
                <a:latin typeface="Times New Roman" panose="02020603050405020304" pitchFamily="18" charset="0"/>
                <a:cs typeface="Times New Roman" panose="02020603050405020304" pitchFamily="18" charset="0"/>
              </a:defRPr>
            </a:lvl1pPr>
          </a:lstStyle>
          <a:p>
            <a:pPr lvl="0"/>
            <a:r>
              <a:rPr lang="en-GB" err="1"/>
              <a:t>Firstname</a:t>
            </a:r>
            <a:r>
              <a:rPr lang="en-GB"/>
              <a:t> </a:t>
            </a:r>
            <a:r>
              <a:rPr lang="en-GB" err="1"/>
              <a:t>Lastname</a:t>
            </a:r>
            <a:endParaRPr lang="en-GB"/>
          </a:p>
        </p:txBody>
      </p:sp>
      <p:sp>
        <p:nvSpPr>
          <p:cNvPr id="123" name="Text Placeholder 17">
            <a:extLst>
              <a:ext uri="{FF2B5EF4-FFF2-40B4-BE49-F238E27FC236}">
                <a16:creationId xmlns:a16="http://schemas.microsoft.com/office/drawing/2014/main" id="{35BE1316-440D-4B2F-90B1-C60EC44F780A}"/>
              </a:ext>
            </a:extLst>
          </p:cNvPr>
          <p:cNvSpPr>
            <a:spLocks noGrp="1"/>
          </p:cNvSpPr>
          <p:nvPr>
            <p:ph type="body" sz="quarter" idx="88" hasCustomPrompt="1"/>
          </p:nvPr>
        </p:nvSpPr>
        <p:spPr>
          <a:xfrm>
            <a:off x="9910763" y="5803547"/>
            <a:ext cx="1620837" cy="362374"/>
          </a:xfrm>
          <a:prstGeom prst="rect">
            <a:avLst/>
          </a:prstGeom>
        </p:spPr>
        <p:txBody>
          <a:bodyPr lIns="0" tIns="0" rIns="0" bIns="0">
            <a:noAutofit/>
          </a:bodyPr>
          <a:lstStyle>
            <a:lvl1pPr marL="0" indent="0" algn="ctr">
              <a:lnSpc>
                <a:spcPct val="100000"/>
              </a:lnSpc>
              <a:spcBef>
                <a:spcPts val="0"/>
              </a:spcBef>
              <a:buFontTx/>
              <a:buNone/>
              <a:defRPr sz="1200">
                <a:solidFill>
                  <a:schemeClr val="tx1"/>
                </a:solidFill>
                <a:latin typeface="Times New Roman" panose="02020603050405020304" pitchFamily="18" charset="0"/>
                <a:cs typeface="Times New Roman" panose="02020603050405020304" pitchFamily="18" charset="0"/>
              </a:defRPr>
            </a:lvl1pPr>
          </a:lstStyle>
          <a:p>
            <a:pPr lvl="0"/>
            <a:r>
              <a:rPr lang="en-GB"/>
              <a:t>Position title</a:t>
            </a:r>
          </a:p>
        </p:txBody>
      </p:sp>
      <p:sp>
        <p:nvSpPr>
          <p:cNvPr id="2" name="Footer Placeholder 1">
            <a:extLst>
              <a:ext uri="{FF2B5EF4-FFF2-40B4-BE49-F238E27FC236}">
                <a16:creationId xmlns:a16="http://schemas.microsoft.com/office/drawing/2014/main" id="{CBE32424-F879-449B-B586-2980530ED3EA}"/>
              </a:ext>
            </a:extLst>
          </p:cNvPr>
          <p:cNvSpPr>
            <a:spLocks noGrp="1"/>
          </p:cNvSpPr>
          <p:nvPr>
            <p:ph type="ftr" sz="quarter" idx="90"/>
          </p:nvPr>
        </p:nvSpPr>
        <p:spPr/>
        <p:txBody>
          <a:bodyPr/>
          <a:lstStyle/>
          <a:p>
            <a:endParaRPr lang="en-GB"/>
          </a:p>
        </p:txBody>
      </p:sp>
      <p:sp>
        <p:nvSpPr>
          <p:cNvPr id="4" name="Slide Number Placeholder 3">
            <a:extLst>
              <a:ext uri="{FF2B5EF4-FFF2-40B4-BE49-F238E27FC236}">
                <a16:creationId xmlns:a16="http://schemas.microsoft.com/office/drawing/2014/main" id="{D9E5C7A6-CA92-47C5-A090-A1AA6411F840}"/>
              </a:ext>
            </a:extLst>
          </p:cNvPr>
          <p:cNvSpPr>
            <a:spLocks noGrp="1"/>
          </p:cNvSpPr>
          <p:nvPr>
            <p:ph type="sldNum" sz="quarter" idx="91"/>
          </p:nvPr>
        </p:nvSpPr>
        <p:spPr/>
        <p:txBody>
          <a:bodyPr/>
          <a:lstStyle/>
          <a:p>
            <a:fld id="{1BE232AB-0B06-425F-9ADD-32A9A3D01189}" type="slidenum">
              <a:rPr lang="en-GB" smtClean="0"/>
              <a:pPr/>
              <a:t>‹#›</a:t>
            </a:fld>
            <a:endParaRPr lang="en-GB"/>
          </a:p>
        </p:txBody>
      </p:sp>
    </p:spTree>
    <p:extLst>
      <p:ext uri="{BB962C8B-B14F-4D97-AF65-F5344CB8AC3E}">
        <p14:creationId xmlns:p14="http://schemas.microsoft.com/office/powerpoint/2010/main" val="39965559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 x Logos">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1A6EFB-C03E-4005-AAF4-412354479622}"/>
              </a:ext>
            </a:extLst>
          </p:cNvPr>
          <p:cNvSpPr>
            <a:spLocks noGrp="1"/>
          </p:cNvSpPr>
          <p:nvPr>
            <p:ph type="title" hasCustomPrompt="1"/>
          </p:nvPr>
        </p:nvSpPr>
        <p:spPr>
          <a:xfrm>
            <a:off x="658811" y="657225"/>
            <a:ext cx="5319714" cy="532800"/>
          </a:xfrm>
        </p:spPr>
        <p:txBody>
          <a:bodyPr/>
          <a:lstStyle/>
          <a:p>
            <a:r>
              <a:rPr lang="en-GB"/>
              <a:t>Slide title</a:t>
            </a:r>
          </a:p>
        </p:txBody>
      </p:sp>
      <p:sp>
        <p:nvSpPr>
          <p:cNvPr id="41" name="Subtitle 2">
            <a:extLst>
              <a:ext uri="{FF2B5EF4-FFF2-40B4-BE49-F238E27FC236}">
                <a16:creationId xmlns:a16="http://schemas.microsoft.com/office/drawing/2014/main" id="{7E09B4CB-EF80-4A5E-B0DF-A4976B3C42DF}"/>
              </a:ext>
            </a:extLst>
          </p:cNvPr>
          <p:cNvSpPr>
            <a:spLocks noGrp="1"/>
          </p:cNvSpPr>
          <p:nvPr>
            <p:ph type="subTitle" idx="1" hasCustomPrompt="1"/>
          </p:nvPr>
        </p:nvSpPr>
        <p:spPr>
          <a:xfrm>
            <a:off x="658811" y="1306800"/>
            <a:ext cx="5319714" cy="246221"/>
          </a:xfrm>
        </p:spPr>
        <p:txBody>
          <a:bodyPr lIns="0" tIns="0" rIns="0" bIns="0">
            <a:noAutofit/>
          </a:bodyPr>
          <a:lstStyle>
            <a:lvl1pPr marL="0" indent="0" algn="l">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1000"/>
              </a:spcBef>
              <a:buFontTx/>
              <a:buNone/>
            </a:pPr>
            <a:r>
              <a:rPr lang="en-GB"/>
              <a:t>Optional heading</a:t>
            </a:r>
          </a:p>
        </p:txBody>
      </p:sp>
      <p:sp>
        <p:nvSpPr>
          <p:cNvPr id="3" name="Picture Placeholder 2">
            <a:extLst>
              <a:ext uri="{FF2B5EF4-FFF2-40B4-BE49-F238E27FC236}">
                <a16:creationId xmlns:a16="http://schemas.microsoft.com/office/drawing/2014/main" id="{61453AFA-7E1E-465D-920B-606276C5AF3D}"/>
              </a:ext>
            </a:extLst>
          </p:cNvPr>
          <p:cNvSpPr>
            <a:spLocks noGrp="1"/>
          </p:cNvSpPr>
          <p:nvPr>
            <p:ph type="pic" sz="quarter" idx="11" hasCustomPrompt="1"/>
          </p:nvPr>
        </p:nvSpPr>
        <p:spPr>
          <a:xfrm>
            <a:off x="658812" y="2277976"/>
            <a:ext cx="1620838" cy="1296000"/>
          </a:xfrm>
          <a:prstGeom prst="rect">
            <a:avLst/>
          </a:prstGeom>
          <a:solidFill>
            <a:schemeClr val="bg1">
              <a:lumMod val="95000"/>
            </a:schemeClr>
          </a:solidFill>
        </p:spPr>
        <p:txBody>
          <a:bodyPr tIns="504000" anchor="ctr" anchorCtr="0">
            <a:normAutofit/>
          </a:bodyPr>
          <a:lstStyle>
            <a:lvl1pPr marL="0" indent="0" algn="ctr">
              <a:buFontTx/>
              <a:buNone/>
              <a:defRPr sz="1800"/>
            </a:lvl1pPr>
          </a:lstStyle>
          <a:p>
            <a:r>
              <a:rPr lang="en-GB"/>
              <a:t>Logo</a:t>
            </a:r>
          </a:p>
        </p:txBody>
      </p:sp>
      <p:sp>
        <p:nvSpPr>
          <p:cNvPr id="45" name="Picture Placeholder 2">
            <a:extLst>
              <a:ext uri="{FF2B5EF4-FFF2-40B4-BE49-F238E27FC236}">
                <a16:creationId xmlns:a16="http://schemas.microsoft.com/office/drawing/2014/main" id="{E66B5CBD-8D6D-4BBC-9518-814944563D27}"/>
              </a:ext>
            </a:extLst>
          </p:cNvPr>
          <p:cNvSpPr>
            <a:spLocks noGrp="1"/>
          </p:cNvSpPr>
          <p:nvPr>
            <p:ph type="pic" sz="quarter" idx="41" hasCustomPrompt="1"/>
          </p:nvPr>
        </p:nvSpPr>
        <p:spPr>
          <a:xfrm>
            <a:off x="2509838" y="3812206"/>
            <a:ext cx="1620000" cy="1296000"/>
          </a:xfrm>
          <a:prstGeom prst="rect">
            <a:avLst/>
          </a:prstGeom>
          <a:solidFill>
            <a:schemeClr val="bg1">
              <a:lumMod val="95000"/>
            </a:schemeClr>
          </a:solidFill>
        </p:spPr>
        <p:txBody>
          <a:bodyPr tIns="504000" anchor="ctr" anchorCtr="0">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1800"/>
            </a:lvl1pPr>
          </a:lstStyle>
          <a:p>
            <a:r>
              <a:rPr lang="en-GB"/>
              <a:t>Logo</a:t>
            </a:r>
          </a:p>
        </p:txBody>
      </p:sp>
      <p:sp>
        <p:nvSpPr>
          <p:cNvPr id="95" name="Picture Placeholder 2">
            <a:extLst>
              <a:ext uri="{FF2B5EF4-FFF2-40B4-BE49-F238E27FC236}">
                <a16:creationId xmlns:a16="http://schemas.microsoft.com/office/drawing/2014/main" id="{35578B0A-D320-4721-8EA7-7524EFD0C2AA}"/>
              </a:ext>
            </a:extLst>
          </p:cNvPr>
          <p:cNvSpPr>
            <a:spLocks noGrp="1"/>
          </p:cNvSpPr>
          <p:nvPr>
            <p:ph type="pic" sz="quarter" idx="60" hasCustomPrompt="1"/>
          </p:nvPr>
        </p:nvSpPr>
        <p:spPr>
          <a:xfrm>
            <a:off x="2509838" y="2277976"/>
            <a:ext cx="1620000" cy="1296000"/>
          </a:xfrm>
          <a:prstGeom prst="rect">
            <a:avLst/>
          </a:prstGeom>
          <a:solidFill>
            <a:schemeClr val="bg1">
              <a:lumMod val="95000"/>
            </a:schemeClr>
          </a:solidFill>
        </p:spPr>
        <p:txBody>
          <a:bodyPr tIns="504000" anchor="ctr" anchorCtr="0">
            <a:normAutofit/>
          </a:bodyPr>
          <a:lstStyle>
            <a:lvl1pPr marL="0" indent="0" algn="ctr">
              <a:buFontTx/>
              <a:buNone/>
              <a:defRPr sz="1800"/>
            </a:lvl1pPr>
          </a:lstStyle>
          <a:p>
            <a:r>
              <a:rPr lang="en-GB"/>
              <a:t>Logo</a:t>
            </a:r>
          </a:p>
        </p:txBody>
      </p:sp>
      <p:sp>
        <p:nvSpPr>
          <p:cNvPr id="98" name="Picture Placeholder 2">
            <a:extLst>
              <a:ext uri="{FF2B5EF4-FFF2-40B4-BE49-F238E27FC236}">
                <a16:creationId xmlns:a16="http://schemas.microsoft.com/office/drawing/2014/main" id="{304BF809-0E6F-46AF-BA15-C829B7B79A58}"/>
              </a:ext>
            </a:extLst>
          </p:cNvPr>
          <p:cNvSpPr>
            <a:spLocks noGrp="1"/>
          </p:cNvSpPr>
          <p:nvPr>
            <p:ph type="pic" sz="quarter" idx="63" hasCustomPrompt="1"/>
          </p:nvPr>
        </p:nvSpPr>
        <p:spPr>
          <a:xfrm>
            <a:off x="4361699" y="3812206"/>
            <a:ext cx="1620000" cy="1296000"/>
          </a:xfrm>
          <a:prstGeom prst="rect">
            <a:avLst/>
          </a:prstGeom>
          <a:solidFill>
            <a:schemeClr val="bg1">
              <a:lumMod val="95000"/>
            </a:schemeClr>
          </a:solidFill>
        </p:spPr>
        <p:txBody>
          <a:bodyPr tIns="504000" anchor="ctr" anchorCtr="0">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1800"/>
            </a:lvl1pPr>
          </a:lstStyle>
          <a:p>
            <a:r>
              <a:rPr lang="en-GB"/>
              <a:t>Logo</a:t>
            </a:r>
          </a:p>
        </p:txBody>
      </p:sp>
      <p:sp>
        <p:nvSpPr>
          <p:cNvPr id="101" name="Picture Placeholder 2">
            <a:extLst>
              <a:ext uri="{FF2B5EF4-FFF2-40B4-BE49-F238E27FC236}">
                <a16:creationId xmlns:a16="http://schemas.microsoft.com/office/drawing/2014/main" id="{13F823F4-043A-4B83-BE48-C6EEC0B1EA04}"/>
              </a:ext>
            </a:extLst>
          </p:cNvPr>
          <p:cNvSpPr>
            <a:spLocks noGrp="1"/>
          </p:cNvSpPr>
          <p:nvPr>
            <p:ph type="pic" sz="quarter" idx="66" hasCustomPrompt="1"/>
          </p:nvPr>
        </p:nvSpPr>
        <p:spPr>
          <a:xfrm>
            <a:off x="4357688" y="2277976"/>
            <a:ext cx="1620000" cy="1296000"/>
          </a:xfrm>
          <a:prstGeom prst="rect">
            <a:avLst/>
          </a:prstGeom>
          <a:solidFill>
            <a:schemeClr val="bg1">
              <a:lumMod val="95000"/>
            </a:schemeClr>
          </a:solidFill>
        </p:spPr>
        <p:txBody>
          <a:bodyPr tIns="504000" anchor="ctr" anchorCtr="0">
            <a:normAutofit/>
          </a:bodyPr>
          <a:lstStyle>
            <a:lvl1pPr marL="0" indent="0" algn="ctr">
              <a:buFontTx/>
              <a:buNone/>
              <a:defRPr sz="1800"/>
            </a:lvl1pPr>
          </a:lstStyle>
          <a:p>
            <a:r>
              <a:rPr lang="en-GB"/>
              <a:t>Logo</a:t>
            </a:r>
          </a:p>
        </p:txBody>
      </p:sp>
      <p:sp>
        <p:nvSpPr>
          <p:cNvPr id="104" name="Picture Placeholder 2">
            <a:extLst>
              <a:ext uri="{FF2B5EF4-FFF2-40B4-BE49-F238E27FC236}">
                <a16:creationId xmlns:a16="http://schemas.microsoft.com/office/drawing/2014/main" id="{007065A7-D341-4447-AE6B-A91CE548048E}"/>
              </a:ext>
            </a:extLst>
          </p:cNvPr>
          <p:cNvSpPr>
            <a:spLocks noGrp="1"/>
          </p:cNvSpPr>
          <p:nvPr>
            <p:ph type="pic" sz="quarter" idx="69" hasCustomPrompt="1"/>
          </p:nvPr>
        </p:nvSpPr>
        <p:spPr>
          <a:xfrm>
            <a:off x="6218322" y="3812206"/>
            <a:ext cx="1620000" cy="1296000"/>
          </a:xfrm>
          <a:prstGeom prst="rect">
            <a:avLst/>
          </a:prstGeom>
          <a:solidFill>
            <a:schemeClr val="bg1">
              <a:lumMod val="95000"/>
            </a:schemeClr>
          </a:solidFill>
        </p:spPr>
        <p:txBody>
          <a:bodyPr tIns="504000" anchor="ctr" anchorCtr="0">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1800"/>
            </a:lvl1pPr>
          </a:lstStyle>
          <a:p>
            <a:r>
              <a:rPr lang="en-GB"/>
              <a:t>Logo</a:t>
            </a:r>
          </a:p>
        </p:txBody>
      </p:sp>
      <p:sp>
        <p:nvSpPr>
          <p:cNvPr id="107" name="Picture Placeholder 2">
            <a:extLst>
              <a:ext uri="{FF2B5EF4-FFF2-40B4-BE49-F238E27FC236}">
                <a16:creationId xmlns:a16="http://schemas.microsoft.com/office/drawing/2014/main" id="{9D67B676-0169-4E1D-B485-5732B38992AE}"/>
              </a:ext>
            </a:extLst>
          </p:cNvPr>
          <p:cNvSpPr>
            <a:spLocks noGrp="1"/>
          </p:cNvSpPr>
          <p:nvPr>
            <p:ph type="pic" sz="quarter" idx="72" hasCustomPrompt="1"/>
          </p:nvPr>
        </p:nvSpPr>
        <p:spPr>
          <a:xfrm>
            <a:off x="6218322" y="2277976"/>
            <a:ext cx="1620000" cy="1296000"/>
          </a:xfrm>
          <a:prstGeom prst="rect">
            <a:avLst/>
          </a:prstGeom>
          <a:solidFill>
            <a:schemeClr val="bg1">
              <a:lumMod val="95000"/>
            </a:schemeClr>
          </a:solidFill>
        </p:spPr>
        <p:txBody>
          <a:bodyPr tIns="504000" anchor="ctr" anchorCtr="0">
            <a:normAutofit/>
          </a:bodyPr>
          <a:lstStyle>
            <a:lvl1pPr marL="0" indent="0" algn="ctr">
              <a:buFontTx/>
              <a:buNone/>
              <a:defRPr sz="1800"/>
            </a:lvl1pPr>
          </a:lstStyle>
          <a:p>
            <a:r>
              <a:rPr lang="en-GB"/>
              <a:t>Logo</a:t>
            </a:r>
          </a:p>
        </p:txBody>
      </p:sp>
      <p:sp>
        <p:nvSpPr>
          <p:cNvPr id="110" name="Picture Placeholder 2">
            <a:extLst>
              <a:ext uri="{FF2B5EF4-FFF2-40B4-BE49-F238E27FC236}">
                <a16:creationId xmlns:a16="http://schemas.microsoft.com/office/drawing/2014/main" id="{9952C130-25CE-45D7-BD81-95E1DCE8C11A}"/>
              </a:ext>
            </a:extLst>
          </p:cNvPr>
          <p:cNvSpPr>
            <a:spLocks noGrp="1"/>
          </p:cNvSpPr>
          <p:nvPr>
            <p:ph type="pic" sz="quarter" idx="75" hasCustomPrompt="1"/>
          </p:nvPr>
        </p:nvSpPr>
        <p:spPr>
          <a:xfrm>
            <a:off x="8062164" y="3812206"/>
            <a:ext cx="1620000" cy="1296000"/>
          </a:xfrm>
          <a:prstGeom prst="rect">
            <a:avLst/>
          </a:prstGeom>
          <a:solidFill>
            <a:schemeClr val="bg1">
              <a:lumMod val="95000"/>
            </a:schemeClr>
          </a:solidFill>
        </p:spPr>
        <p:txBody>
          <a:bodyPr tIns="504000" anchor="ctr" anchorCtr="0">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1800"/>
            </a:lvl1pPr>
          </a:lstStyle>
          <a:p>
            <a:r>
              <a:rPr lang="en-GB"/>
              <a:t>Logo</a:t>
            </a:r>
          </a:p>
        </p:txBody>
      </p:sp>
      <p:sp>
        <p:nvSpPr>
          <p:cNvPr id="113" name="Picture Placeholder 2">
            <a:extLst>
              <a:ext uri="{FF2B5EF4-FFF2-40B4-BE49-F238E27FC236}">
                <a16:creationId xmlns:a16="http://schemas.microsoft.com/office/drawing/2014/main" id="{B6D5C63C-F0A7-431C-A34F-D630302AA90C}"/>
              </a:ext>
            </a:extLst>
          </p:cNvPr>
          <p:cNvSpPr>
            <a:spLocks noGrp="1"/>
          </p:cNvSpPr>
          <p:nvPr>
            <p:ph type="pic" sz="quarter" idx="78" hasCustomPrompt="1"/>
          </p:nvPr>
        </p:nvSpPr>
        <p:spPr>
          <a:xfrm>
            <a:off x="8062164" y="2277976"/>
            <a:ext cx="1620000" cy="1296000"/>
          </a:xfrm>
          <a:prstGeom prst="rect">
            <a:avLst/>
          </a:prstGeom>
          <a:solidFill>
            <a:schemeClr val="bg1">
              <a:lumMod val="95000"/>
            </a:schemeClr>
          </a:solidFill>
        </p:spPr>
        <p:txBody>
          <a:bodyPr tIns="504000" anchor="ctr" anchorCtr="0">
            <a:normAutofit/>
          </a:bodyPr>
          <a:lstStyle>
            <a:lvl1pPr marL="0" indent="0" algn="ctr">
              <a:buFontTx/>
              <a:buNone/>
              <a:defRPr sz="1800"/>
            </a:lvl1pPr>
          </a:lstStyle>
          <a:p>
            <a:r>
              <a:rPr lang="en-GB"/>
              <a:t>Logo</a:t>
            </a:r>
          </a:p>
        </p:txBody>
      </p:sp>
      <p:sp>
        <p:nvSpPr>
          <p:cNvPr id="119" name="Picture Placeholder 2">
            <a:extLst>
              <a:ext uri="{FF2B5EF4-FFF2-40B4-BE49-F238E27FC236}">
                <a16:creationId xmlns:a16="http://schemas.microsoft.com/office/drawing/2014/main" id="{402F2999-91E5-4B17-BBAD-6B3498DC38A4}"/>
              </a:ext>
            </a:extLst>
          </p:cNvPr>
          <p:cNvSpPr>
            <a:spLocks noGrp="1"/>
          </p:cNvSpPr>
          <p:nvPr>
            <p:ph type="pic" sz="quarter" idx="84" hasCustomPrompt="1"/>
          </p:nvPr>
        </p:nvSpPr>
        <p:spPr>
          <a:xfrm>
            <a:off x="658812" y="3812206"/>
            <a:ext cx="1620838" cy="1296000"/>
          </a:xfrm>
          <a:prstGeom prst="rect">
            <a:avLst/>
          </a:prstGeom>
          <a:solidFill>
            <a:schemeClr val="bg1">
              <a:lumMod val="95000"/>
            </a:schemeClr>
          </a:solidFill>
        </p:spPr>
        <p:txBody>
          <a:bodyPr tIns="504000" anchor="ctr" anchorCtr="0">
            <a:normAutofit/>
          </a:bodyPr>
          <a:lstStyle>
            <a:lvl1pPr marL="0" indent="0" algn="ctr">
              <a:buFontTx/>
              <a:buNone/>
              <a:defRPr sz="1800"/>
            </a:lvl1pPr>
          </a:lstStyle>
          <a:p>
            <a:r>
              <a:rPr lang="en-GB"/>
              <a:t>Logo</a:t>
            </a:r>
          </a:p>
        </p:txBody>
      </p:sp>
      <p:sp>
        <p:nvSpPr>
          <p:cNvPr id="2" name="Footer Placeholder 1">
            <a:extLst>
              <a:ext uri="{FF2B5EF4-FFF2-40B4-BE49-F238E27FC236}">
                <a16:creationId xmlns:a16="http://schemas.microsoft.com/office/drawing/2014/main" id="{CBE32424-F879-449B-B586-2980530ED3EA}"/>
              </a:ext>
            </a:extLst>
          </p:cNvPr>
          <p:cNvSpPr>
            <a:spLocks noGrp="1"/>
          </p:cNvSpPr>
          <p:nvPr>
            <p:ph type="ftr" sz="quarter" idx="90"/>
          </p:nvPr>
        </p:nvSpPr>
        <p:spPr/>
        <p:txBody>
          <a:bodyPr/>
          <a:lstStyle/>
          <a:p>
            <a:endParaRPr lang="en-GB"/>
          </a:p>
        </p:txBody>
      </p:sp>
      <p:sp>
        <p:nvSpPr>
          <p:cNvPr id="4" name="Slide Number Placeholder 3">
            <a:extLst>
              <a:ext uri="{FF2B5EF4-FFF2-40B4-BE49-F238E27FC236}">
                <a16:creationId xmlns:a16="http://schemas.microsoft.com/office/drawing/2014/main" id="{D9E5C7A6-CA92-47C5-A090-A1AA6411F840}"/>
              </a:ext>
            </a:extLst>
          </p:cNvPr>
          <p:cNvSpPr>
            <a:spLocks noGrp="1"/>
          </p:cNvSpPr>
          <p:nvPr>
            <p:ph type="sldNum" sz="quarter" idx="91"/>
          </p:nvPr>
        </p:nvSpPr>
        <p:spPr/>
        <p:txBody>
          <a:bodyPr/>
          <a:lstStyle/>
          <a:p>
            <a:fld id="{1BE232AB-0B06-425F-9ADD-32A9A3D01189}" type="slidenum">
              <a:rPr lang="en-GB" smtClean="0"/>
              <a:pPr/>
              <a:t>‹#›</a:t>
            </a:fld>
            <a:endParaRPr lang="en-GB"/>
          </a:p>
        </p:txBody>
      </p:sp>
      <p:sp>
        <p:nvSpPr>
          <p:cNvPr id="16" name="Picture Placeholder 2">
            <a:extLst>
              <a:ext uri="{FF2B5EF4-FFF2-40B4-BE49-F238E27FC236}">
                <a16:creationId xmlns:a16="http://schemas.microsoft.com/office/drawing/2014/main" id="{4E5F37FC-1E52-4ADB-9749-D7275817B623}"/>
              </a:ext>
            </a:extLst>
          </p:cNvPr>
          <p:cNvSpPr>
            <a:spLocks noGrp="1"/>
          </p:cNvSpPr>
          <p:nvPr>
            <p:ph type="pic" sz="quarter" idx="92" hasCustomPrompt="1"/>
          </p:nvPr>
        </p:nvSpPr>
        <p:spPr>
          <a:xfrm>
            <a:off x="9906006" y="3812206"/>
            <a:ext cx="1620000" cy="1296000"/>
          </a:xfrm>
          <a:prstGeom prst="rect">
            <a:avLst/>
          </a:prstGeom>
          <a:solidFill>
            <a:schemeClr val="bg1">
              <a:lumMod val="95000"/>
            </a:schemeClr>
          </a:solidFill>
        </p:spPr>
        <p:txBody>
          <a:bodyPr tIns="504000" anchor="ctr" anchorCtr="0">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1800"/>
            </a:lvl1pPr>
          </a:lstStyle>
          <a:p>
            <a:r>
              <a:rPr lang="en-GB"/>
              <a:t>Logo</a:t>
            </a:r>
          </a:p>
        </p:txBody>
      </p:sp>
      <p:sp>
        <p:nvSpPr>
          <p:cNvPr id="17" name="Picture Placeholder 2">
            <a:extLst>
              <a:ext uri="{FF2B5EF4-FFF2-40B4-BE49-F238E27FC236}">
                <a16:creationId xmlns:a16="http://schemas.microsoft.com/office/drawing/2014/main" id="{1CD22332-EF6C-44AE-82B5-52E7D5618C89}"/>
              </a:ext>
            </a:extLst>
          </p:cNvPr>
          <p:cNvSpPr>
            <a:spLocks noGrp="1"/>
          </p:cNvSpPr>
          <p:nvPr>
            <p:ph type="pic" sz="quarter" idx="93" hasCustomPrompt="1"/>
          </p:nvPr>
        </p:nvSpPr>
        <p:spPr>
          <a:xfrm>
            <a:off x="9906006" y="2277976"/>
            <a:ext cx="1620000" cy="1296000"/>
          </a:xfrm>
          <a:prstGeom prst="rect">
            <a:avLst/>
          </a:prstGeom>
          <a:solidFill>
            <a:schemeClr val="bg1">
              <a:lumMod val="95000"/>
            </a:schemeClr>
          </a:solidFill>
        </p:spPr>
        <p:txBody>
          <a:bodyPr tIns="504000" anchor="ctr" anchorCtr="0">
            <a:normAutofit/>
          </a:bodyPr>
          <a:lstStyle>
            <a:lvl1pPr marL="0" indent="0" algn="ctr">
              <a:buFontTx/>
              <a:buNone/>
              <a:defRPr sz="1800"/>
            </a:lvl1pPr>
          </a:lstStyle>
          <a:p>
            <a:r>
              <a:rPr lang="en-GB"/>
              <a:t>Logo</a:t>
            </a:r>
          </a:p>
        </p:txBody>
      </p:sp>
    </p:spTree>
    <p:extLst>
      <p:ext uri="{BB962C8B-B14F-4D97-AF65-F5344CB8AC3E}">
        <p14:creationId xmlns:p14="http://schemas.microsoft.com/office/powerpoint/2010/main" val="11801938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x images + capti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35EABB-8A76-47B7-8380-C074F1F48FE0}"/>
              </a:ext>
            </a:extLst>
          </p:cNvPr>
          <p:cNvSpPr>
            <a:spLocks noGrp="1"/>
          </p:cNvSpPr>
          <p:nvPr>
            <p:ph type="title" hasCustomPrompt="1"/>
          </p:nvPr>
        </p:nvSpPr>
        <p:spPr>
          <a:xfrm>
            <a:off x="658811" y="657225"/>
            <a:ext cx="5319714" cy="532800"/>
          </a:xfrm>
        </p:spPr>
        <p:txBody>
          <a:bodyPr/>
          <a:lstStyle/>
          <a:p>
            <a:r>
              <a:rPr lang="en-GB"/>
              <a:t>Slide title</a:t>
            </a:r>
          </a:p>
        </p:txBody>
      </p:sp>
      <p:sp>
        <p:nvSpPr>
          <p:cNvPr id="11" name="Picture Placeholder 16">
            <a:extLst>
              <a:ext uri="{FF2B5EF4-FFF2-40B4-BE49-F238E27FC236}">
                <a16:creationId xmlns:a16="http://schemas.microsoft.com/office/drawing/2014/main" id="{3B17FFEE-D7A4-4855-A18E-9969456E643B}"/>
              </a:ext>
            </a:extLst>
          </p:cNvPr>
          <p:cNvSpPr>
            <a:spLocks noGrp="1"/>
          </p:cNvSpPr>
          <p:nvPr>
            <p:ph type="pic" sz="quarter" idx="13" hasCustomPrompt="1"/>
          </p:nvPr>
        </p:nvSpPr>
        <p:spPr>
          <a:xfrm>
            <a:off x="658798" y="1810800"/>
            <a:ext cx="5320800" cy="3024000"/>
          </a:xfrm>
          <a:prstGeom prst="rect">
            <a:avLst/>
          </a:prstGeom>
          <a:solidFill>
            <a:schemeClr val="bg1">
              <a:lumMod val="95000"/>
            </a:schemeClr>
          </a:solidFill>
        </p:spPr>
        <p:txBody>
          <a:bodyPr tIns="504000" anchor="ctr" anchorCtr="0">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8" name="Picture Placeholder 16">
            <a:extLst>
              <a:ext uri="{FF2B5EF4-FFF2-40B4-BE49-F238E27FC236}">
                <a16:creationId xmlns:a16="http://schemas.microsoft.com/office/drawing/2014/main" id="{7CB25805-C566-44A1-98AB-CECD25417C63}"/>
              </a:ext>
            </a:extLst>
          </p:cNvPr>
          <p:cNvSpPr>
            <a:spLocks noGrp="1"/>
          </p:cNvSpPr>
          <p:nvPr>
            <p:ph type="pic" sz="quarter" idx="15" hasCustomPrompt="1"/>
          </p:nvPr>
        </p:nvSpPr>
        <p:spPr>
          <a:xfrm>
            <a:off x="6210300" y="1810800"/>
            <a:ext cx="5320800" cy="3024000"/>
          </a:xfrm>
          <a:prstGeom prst="rect">
            <a:avLst/>
          </a:prstGeom>
          <a:solidFill>
            <a:schemeClr val="bg1">
              <a:lumMod val="95000"/>
            </a:schemeClr>
          </a:solidFill>
        </p:spPr>
        <p:txBody>
          <a:bodyPr tIns="504000" anchor="ctr" anchorCtr="0">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 name="Footer Placeholder 1">
            <a:extLst>
              <a:ext uri="{FF2B5EF4-FFF2-40B4-BE49-F238E27FC236}">
                <a16:creationId xmlns:a16="http://schemas.microsoft.com/office/drawing/2014/main" id="{6674055C-F3A6-40AD-8C7B-A449B8CB9671}"/>
              </a:ext>
            </a:extLst>
          </p:cNvPr>
          <p:cNvSpPr>
            <a:spLocks noGrp="1"/>
          </p:cNvSpPr>
          <p:nvPr>
            <p:ph type="ftr" sz="quarter" idx="27"/>
          </p:nvPr>
        </p:nvSpPr>
        <p:spPr/>
        <p:txBody>
          <a:bodyPr/>
          <a:lstStyle/>
          <a:p>
            <a:endParaRPr lang="en-GB"/>
          </a:p>
        </p:txBody>
      </p:sp>
      <p:sp>
        <p:nvSpPr>
          <p:cNvPr id="3" name="Slide Number Placeholder 2">
            <a:extLst>
              <a:ext uri="{FF2B5EF4-FFF2-40B4-BE49-F238E27FC236}">
                <a16:creationId xmlns:a16="http://schemas.microsoft.com/office/drawing/2014/main" id="{B14FD4DE-7E00-4C85-8E46-386DA1F1C929}"/>
              </a:ext>
            </a:extLst>
          </p:cNvPr>
          <p:cNvSpPr>
            <a:spLocks noGrp="1"/>
          </p:cNvSpPr>
          <p:nvPr>
            <p:ph type="sldNum" sz="quarter" idx="28"/>
          </p:nvPr>
        </p:nvSpPr>
        <p:spPr/>
        <p:txBody>
          <a:bodyPr/>
          <a:lstStyle/>
          <a:p>
            <a:fld id="{1BE232AB-0B06-425F-9ADD-32A9A3D01189}" type="slidenum">
              <a:rPr lang="en-GB" smtClean="0"/>
              <a:pPr/>
              <a:t>‹#›</a:t>
            </a:fld>
            <a:endParaRPr lang="en-GB"/>
          </a:p>
        </p:txBody>
      </p:sp>
      <p:sp>
        <p:nvSpPr>
          <p:cNvPr id="9" name="Text Placeholder 8">
            <a:extLst>
              <a:ext uri="{FF2B5EF4-FFF2-40B4-BE49-F238E27FC236}">
                <a16:creationId xmlns:a16="http://schemas.microsoft.com/office/drawing/2014/main" id="{383B3D30-F395-4C26-848C-CFE4BEE5ECD3}"/>
              </a:ext>
            </a:extLst>
          </p:cNvPr>
          <p:cNvSpPr>
            <a:spLocks noGrp="1"/>
          </p:cNvSpPr>
          <p:nvPr>
            <p:ph type="body" sz="quarter" idx="59" hasCustomPrompt="1"/>
          </p:nvPr>
        </p:nvSpPr>
        <p:spPr>
          <a:xfrm>
            <a:off x="658812" y="5040000"/>
            <a:ext cx="5317087" cy="244800"/>
          </a:xfrm>
        </p:spPr>
        <p:txBody>
          <a:bodyPr/>
          <a:lstStyle>
            <a:lvl1pPr>
              <a:buNone/>
              <a:defRPr sz="1600" b="1">
                <a:solidFill>
                  <a:schemeClr val="accent1"/>
                </a:solidFill>
                <a:latin typeface="Arial" panose="020B0604020202020204" pitchFamily="34" charset="0"/>
                <a:cs typeface="Arial" panose="020B0604020202020204" pitchFamily="34" charset="0"/>
              </a:defRPr>
            </a:lvl1pPr>
          </a:lstStyle>
          <a:p>
            <a:pPr lvl="0"/>
            <a:r>
              <a:rPr lang="en-GB"/>
              <a:t>Optional heading</a:t>
            </a:r>
          </a:p>
        </p:txBody>
      </p:sp>
      <p:sp>
        <p:nvSpPr>
          <p:cNvPr id="12" name="Text Placeholder 11">
            <a:extLst>
              <a:ext uri="{FF2B5EF4-FFF2-40B4-BE49-F238E27FC236}">
                <a16:creationId xmlns:a16="http://schemas.microsoft.com/office/drawing/2014/main" id="{DE530581-03A9-48E4-9AAF-E37B29393474}"/>
              </a:ext>
            </a:extLst>
          </p:cNvPr>
          <p:cNvSpPr>
            <a:spLocks noGrp="1"/>
          </p:cNvSpPr>
          <p:nvPr>
            <p:ph type="body" sz="quarter" idx="60" hasCustomPrompt="1"/>
          </p:nvPr>
        </p:nvSpPr>
        <p:spPr>
          <a:xfrm>
            <a:off x="6227242" y="5040000"/>
            <a:ext cx="5305946" cy="244800"/>
          </a:xfrm>
        </p:spPr>
        <p:txBody>
          <a:bodyPr/>
          <a:lstStyle>
            <a:lvl1pPr>
              <a:buNone/>
              <a:defRPr sz="1600" b="1">
                <a:solidFill>
                  <a:schemeClr val="accent1"/>
                </a:solidFill>
                <a:latin typeface="Arial" panose="020B0604020202020204" pitchFamily="34" charset="0"/>
                <a:cs typeface="Arial" panose="020B0604020202020204" pitchFamily="34" charset="0"/>
              </a:defRPr>
            </a:lvl1pPr>
          </a:lstStyle>
          <a:p>
            <a:pPr lvl="0"/>
            <a:r>
              <a:rPr lang="en-GB"/>
              <a:t>Optional heading</a:t>
            </a:r>
          </a:p>
        </p:txBody>
      </p:sp>
      <p:sp>
        <p:nvSpPr>
          <p:cNvPr id="20" name="Subtitle 2">
            <a:extLst>
              <a:ext uri="{FF2B5EF4-FFF2-40B4-BE49-F238E27FC236}">
                <a16:creationId xmlns:a16="http://schemas.microsoft.com/office/drawing/2014/main" id="{A70D1E54-FE93-45E6-8BEA-11333E53EF82}"/>
              </a:ext>
            </a:extLst>
          </p:cNvPr>
          <p:cNvSpPr>
            <a:spLocks noGrp="1"/>
          </p:cNvSpPr>
          <p:nvPr>
            <p:ph type="subTitle" idx="1" hasCustomPrompt="1"/>
          </p:nvPr>
        </p:nvSpPr>
        <p:spPr>
          <a:xfrm>
            <a:off x="658811" y="1306800"/>
            <a:ext cx="5319714" cy="246221"/>
          </a:xfrm>
        </p:spPr>
        <p:txBody>
          <a:bodyPr lIns="0" tIns="0" rIns="0" bIns="0">
            <a:noAutofit/>
          </a:bodyPr>
          <a:lstStyle>
            <a:lvl1pPr marL="0" indent="0" algn="l">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1000"/>
              </a:spcBef>
              <a:buFontTx/>
              <a:buNone/>
            </a:pPr>
            <a:r>
              <a:rPr lang="en-GB"/>
              <a:t>Optional heading</a:t>
            </a:r>
          </a:p>
        </p:txBody>
      </p:sp>
      <p:sp>
        <p:nvSpPr>
          <p:cNvPr id="7" name="Text Placeholder 6">
            <a:extLst>
              <a:ext uri="{FF2B5EF4-FFF2-40B4-BE49-F238E27FC236}">
                <a16:creationId xmlns:a16="http://schemas.microsoft.com/office/drawing/2014/main" id="{F08F2C19-994C-4A54-B085-4E6DE5A98924}"/>
              </a:ext>
            </a:extLst>
          </p:cNvPr>
          <p:cNvSpPr>
            <a:spLocks noGrp="1"/>
          </p:cNvSpPr>
          <p:nvPr>
            <p:ph type="body" sz="quarter" idx="62" hasCustomPrompt="1"/>
          </p:nvPr>
        </p:nvSpPr>
        <p:spPr>
          <a:xfrm>
            <a:off x="658813" y="5544000"/>
            <a:ext cx="5317087" cy="619902"/>
          </a:xfrm>
        </p:spPr>
        <p:txBody>
          <a:bodyPr/>
          <a:lstStyle>
            <a:lvl1pPr>
              <a:defRPr sz="1600"/>
            </a:lvl1pPr>
            <a:lvl2pPr>
              <a:defRPr sz="1600"/>
            </a:lvl2pPr>
            <a:lvl3pPr>
              <a:defRPr sz="1600"/>
            </a:lvl3pPr>
            <a:lvl4pPr>
              <a:defRPr sz="1600"/>
            </a:lvl4pPr>
            <a:lvl5pPr>
              <a:defRPr sz="2400"/>
            </a:lvl5pPr>
          </a:lstStyle>
          <a:p>
            <a:pPr lvl="0"/>
            <a:r>
              <a:rPr lang="en-GB"/>
              <a:t>16pt supporting copy approx. 25 words</a:t>
            </a:r>
          </a:p>
        </p:txBody>
      </p:sp>
      <p:sp>
        <p:nvSpPr>
          <p:cNvPr id="13" name="Text Placeholder 12">
            <a:extLst>
              <a:ext uri="{FF2B5EF4-FFF2-40B4-BE49-F238E27FC236}">
                <a16:creationId xmlns:a16="http://schemas.microsoft.com/office/drawing/2014/main" id="{6D25AD45-561D-4EBF-98EE-F40FC34DD068}"/>
              </a:ext>
            </a:extLst>
          </p:cNvPr>
          <p:cNvSpPr>
            <a:spLocks noGrp="1"/>
          </p:cNvSpPr>
          <p:nvPr>
            <p:ph type="body" sz="quarter" idx="63" hasCustomPrompt="1"/>
          </p:nvPr>
        </p:nvSpPr>
        <p:spPr>
          <a:xfrm>
            <a:off x="6211270" y="5544000"/>
            <a:ext cx="5321917" cy="621850"/>
          </a:xfrm>
        </p:spPr>
        <p:txBody>
          <a:bodyPr/>
          <a:lstStyle>
            <a:lvl1pPr>
              <a:defRPr sz="1600"/>
            </a:lvl1pPr>
            <a:lvl2pPr>
              <a:defRPr sz="1600"/>
            </a:lvl2pPr>
            <a:lvl3pPr>
              <a:defRPr sz="1600"/>
            </a:lvl3pPr>
            <a:lvl4pPr>
              <a:defRPr sz="1600"/>
            </a:lvl4pPr>
            <a:lvl5pPr>
              <a:defRPr sz="2400"/>
            </a:lvl5pPr>
          </a:lstStyle>
          <a:p>
            <a:pPr lvl="0"/>
            <a:r>
              <a:rPr lang="en-GB"/>
              <a:t>16pt supporting copy approx. 25 words</a:t>
            </a:r>
          </a:p>
        </p:txBody>
      </p:sp>
      <p:sp>
        <p:nvSpPr>
          <p:cNvPr id="14" name="Copyright">
            <a:extLst>
              <a:ext uri="{FF2B5EF4-FFF2-40B4-BE49-F238E27FC236}">
                <a16:creationId xmlns:a16="http://schemas.microsoft.com/office/drawing/2014/main" id="{5483EB19-998C-4763-8E8E-E11ED37F0FB8}"/>
              </a:ext>
            </a:extLst>
          </p:cNvPr>
          <p:cNvSpPr>
            <a:spLocks noGrp="1"/>
          </p:cNvSpPr>
          <p:nvPr>
            <p:ph type="body" sz="quarter" idx="29" hasCustomPrompt="1"/>
          </p:nvPr>
        </p:nvSpPr>
        <p:spPr>
          <a:xfrm rot="16200000">
            <a:off x="9883356" y="3207497"/>
            <a:ext cx="288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15" name="Copyright">
            <a:extLst>
              <a:ext uri="{FF2B5EF4-FFF2-40B4-BE49-F238E27FC236}">
                <a16:creationId xmlns:a16="http://schemas.microsoft.com/office/drawing/2014/main" id="{50EF55B1-84B6-47C6-A9DD-73DF3C7CB8DB}"/>
              </a:ext>
            </a:extLst>
          </p:cNvPr>
          <p:cNvSpPr>
            <a:spLocks noGrp="1"/>
          </p:cNvSpPr>
          <p:nvPr>
            <p:ph type="body" sz="quarter" idx="30" hasCustomPrompt="1"/>
          </p:nvPr>
        </p:nvSpPr>
        <p:spPr>
          <a:xfrm rot="16200000">
            <a:off x="4332636" y="3207497"/>
            <a:ext cx="288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34292802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x images + capti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35EABB-8A76-47B7-8380-C074F1F48FE0}"/>
              </a:ext>
            </a:extLst>
          </p:cNvPr>
          <p:cNvSpPr>
            <a:spLocks noGrp="1"/>
          </p:cNvSpPr>
          <p:nvPr>
            <p:ph type="title" hasCustomPrompt="1"/>
          </p:nvPr>
        </p:nvSpPr>
        <p:spPr>
          <a:xfrm>
            <a:off x="658811" y="657225"/>
            <a:ext cx="5319714" cy="532800"/>
          </a:xfrm>
        </p:spPr>
        <p:txBody>
          <a:bodyPr/>
          <a:lstStyle/>
          <a:p>
            <a:r>
              <a:rPr lang="en-GB"/>
              <a:t>Slide title</a:t>
            </a:r>
          </a:p>
        </p:txBody>
      </p:sp>
      <p:sp>
        <p:nvSpPr>
          <p:cNvPr id="11" name="Picture Placeholder 16">
            <a:extLst>
              <a:ext uri="{FF2B5EF4-FFF2-40B4-BE49-F238E27FC236}">
                <a16:creationId xmlns:a16="http://schemas.microsoft.com/office/drawing/2014/main" id="{3B17FFEE-D7A4-4855-A18E-9969456E643B}"/>
              </a:ext>
            </a:extLst>
          </p:cNvPr>
          <p:cNvSpPr>
            <a:spLocks noGrp="1"/>
          </p:cNvSpPr>
          <p:nvPr>
            <p:ph type="pic" sz="quarter" idx="13" hasCustomPrompt="1"/>
          </p:nvPr>
        </p:nvSpPr>
        <p:spPr>
          <a:xfrm>
            <a:off x="658800" y="1811338"/>
            <a:ext cx="3470400" cy="2160000"/>
          </a:xfrm>
          <a:prstGeom prst="rect">
            <a:avLst/>
          </a:prstGeom>
          <a:solidFill>
            <a:schemeClr val="bg1">
              <a:lumMod val="95000"/>
            </a:schemeClr>
          </a:solidFill>
        </p:spPr>
        <p:txBody>
          <a:bodyPr tIns="504000" anchor="ctr" anchorCtr="0">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8" name="Picture Placeholder 16">
            <a:extLst>
              <a:ext uri="{FF2B5EF4-FFF2-40B4-BE49-F238E27FC236}">
                <a16:creationId xmlns:a16="http://schemas.microsoft.com/office/drawing/2014/main" id="{7CB25805-C566-44A1-98AB-CECD25417C63}"/>
              </a:ext>
            </a:extLst>
          </p:cNvPr>
          <p:cNvSpPr>
            <a:spLocks noGrp="1"/>
          </p:cNvSpPr>
          <p:nvPr>
            <p:ph type="pic" sz="quarter" idx="15" hasCustomPrompt="1"/>
          </p:nvPr>
        </p:nvSpPr>
        <p:spPr>
          <a:xfrm>
            <a:off x="4359214" y="1811338"/>
            <a:ext cx="3471986" cy="2160000"/>
          </a:xfrm>
          <a:prstGeom prst="rect">
            <a:avLst/>
          </a:prstGeom>
          <a:solidFill>
            <a:schemeClr val="bg1">
              <a:lumMod val="95000"/>
            </a:schemeClr>
          </a:solidFill>
        </p:spPr>
        <p:txBody>
          <a:bodyPr tIns="504000" anchor="ctr" anchorCtr="0">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 name="Footer Placeholder 1">
            <a:extLst>
              <a:ext uri="{FF2B5EF4-FFF2-40B4-BE49-F238E27FC236}">
                <a16:creationId xmlns:a16="http://schemas.microsoft.com/office/drawing/2014/main" id="{6674055C-F3A6-40AD-8C7B-A449B8CB9671}"/>
              </a:ext>
            </a:extLst>
          </p:cNvPr>
          <p:cNvSpPr>
            <a:spLocks noGrp="1"/>
          </p:cNvSpPr>
          <p:nvPr>
            <p:ph type="ftr" sz="quarter" idx="27"/>
          </p:nvPr>
        </p:nvSpPr>
        <p:spPr/>
        <p:txBody>
          <a:bodyPr/>
          <a:lstStyle/>
          <a:p>
            <a:endParaRPr lang="en-GB"/>
          </a:p>
        </p:txBody>
      </p:sp>
      <p:sp>
        <p:nvSpPr>
          <p:cNvPr id="3" name="Slide Number Placeholder 2">
            <a:extLst>
              <a:ext uri="{FF2B5EF4-FFF2-40B4-BE49-F238E27FC236}">
                <a16:creationId xmlns:a16="http://schemas.microsoft.com/office/drawing/2014/main" id="{B14FD4DE-7E00-4C85-8E46-386DA1F1C929}"/>
              </a:ext>
            </a:extLst>
          </p:cNvPr>
          <p:cNvSpPr>
            <a:spLocks noGrp="1"/>
          </p:cNvSpPr>
          <p:nvPr>
            <p:ph type="sldNum" sz="quarter" idx="28"/>
          </p:nvPr>
        </p:nvSpPr>
        <p:spPr/>
        <p:txBody>
          <a:bodyPr/>
          <a:lstStyle/>
          <a:p>
            <a:fld id="{1BE232AB-0B06-425F-9ADD-32A9A3D01189}" type="slidenum">
              <a:rPr lang="en-GB" smtClean="0"/>
              <a:pPr/>
              <a:t>‹#›</a:t>
            </a:fld>
            <a:endParaRPr lang="en-GB"/>
          </a:p>
        </p:txBody>
      </p:sp>
      <p:sp>
        <p:nvSpPr>
          <p:cNvPr id="6" name="Picture Placeholder 5">
            <a:extLst>
              <a:ext uri="{FF2B5EF4-FFF2-40B4-BE49-F238E27FC236}">
                <a16:creationId xmlns:a16="http://schemas.microsoft.com/office/drawing/2014/main" id="{5A16D669-4A5E-45DD-9A09-E41F19F2233C}"/>
              </a:ext>
            </a:extLst>
          </p:cNvPr>
          <p:cNvSpPr>
            <a:spLocks noGrp="1"/>
          </p:cNvSpPr>
          <p:nvPr>
            <p:ph type="pic" sz="quarter" idx="29" hasCustomPrompt="1"/>
          </p:nvPr>
        </p:nvSpPr>
        <p:spPr>
          <a:xfrm>
            <a:off x="8062913" y="1811338"/>
            <a:ext cx="3470275" cy="2160000"/>
          </a:xfrm>
          <a:solidFill>
            <a:schemeClr val="bg1">
              <a:lumMod val="95000"/>
            </a:schemeClr>
          </a:solidFill>
        </p:spPr>
        <p:txBody>
          <a:bodyPr tIns="504000" anchor="ctr"/>
          <a:lstStyle>
            <a:lvl1pPr marL="0" indent="0" algn="ctr">
              <a:lnSpc>
                <a:spcPct val="80000"/>
              </a:lnSpc>
              <a:spcAft>
                <a:spcPts val="0"/>
              </a:spcAft>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9" name="Text Placeholder 8">
            <a:extLst>
              <a:ext uri="{FF2B5EF4-FFF2-40B4-BE49-F238E27FC236}">
                <a16:creationId xmlns:a16="http://schemas.microsoft.com/office/drawing/2014/main" id="{383B3D30-F395-4C26-848C-CFE4BEE5ECD3}"/>
              </a:ext>
            </a:extLst>
          </p:cNvPr>
          <p:cNvSpPr>
            <a:spLocks noGrp="1"/>
          </p:cNvSpPr>
          <p:nvPr>
            <p:ph type="body" sz="quarter" idx="59" hasCustomPrompt="1"/>
          </p:nvPr>
        </p:nvSpPr>
        <p:spPr>
          <a:xfrm>
            <a:off x="658812" y="4176000"/>
            <a:ext cx="3468687" cy="244800"/>
          </a:xfrm>
        </p:spPr>
        <p:txBody>
          <a:bodyPr/>
          <a:lstStyle>
            <a:lvl1pPr>
              <a:buNone/>
              <a:defRPr sz="1600" b="1">
                <a:solidFill>
                  <a:schemeClr val="accent1"/>
                </a:solidFill>
                <a:latin typeface="Arial" panose="020B0604020202020204" pitchFamily="34" charset="0"/>
                <a:cs typeface="Arial" panose="020B0604020202020204" pitchFamily="34" charset="0"/>
              </a:defRPr>
            </a:lvl1pPr>
          </a:lstStyle>
          <a:p>
            <a:pPr lvl="0"/>
            <a:r>
              <a:rPr lang="en-GB"/>
              <a:t>Optional heading</a:t>
            </a:r>
          </a:p>
        </p:txBody>
      </p:sp>
      <p:sp>
        <p:nvSpPr>
          <p:cNvPr id="12" name="Text Placeholder 11">
            <a:extLst>
              <a:ext uri="{FF2B5EF4-FFF2-40B4-BE49-F238E27FC236}">
                <a16:creationId xmlns:a16="http://schemas.microsoft.com/office/drawing/2014/main" id="{DE530581-03A9-48E4-9AAF-E37B29393474}"/>
              </a:ext>
            </a:extLst>
          </p:cNvPr>
          <p:cNvSpPr>
            <a:spLocks noGrp="1"/>
          </p:cNvSpPr>
          <p:nvPr>
            <p:ph type="body" sz="quarter" idx="60" hasCustomPrompt="1"/>
          </p:nvPr>
        </p:nvSpPr>
        <p:spPr>
          <a:xfrm>
            <a:off x="4359152" y="4176000"/>
            <a:ext cx="3471986" cy="244800"/>
          </a:xfrm>
        </p:spPr>
        <p:txBody>
          <a:bodyPr/>
          <a:lstStyle>
            <a:lvl1pPr>
              <a:buNone/>
              <a:defRPr sz="1600" b="1">
                <a:solidFill>
                  <a:schemeClr val="accent1"/>
                </a:solidFill>
                <a:latin typeface="Arial" panose="020B0604020202020204" pitchFamily="34" charset="0"/>
                <a:cs typeface="Arial" panose="020B0604020202020204" pitchFamily="34" charset="0"/>
              </a:defRPr>
            </a:lvl1pPr>
          </a:lstStyle>
          <a:p>
            <a:pPr lvl="0"/>
            <a:r>
              <a:rPr lang="en-GB"/>
              <a:t>Optional heading</a:t>
            </a:r>
          </a:p>
        </p:txBody>
      </p:sp>
      <p:sp>
        <p:nvSpPr>
          <p:cNvPr id="19" name="Text Placeholder 18">
            <a:extLst>
              <a:ext uri="{FF2B5EF4-FFF2-40B4-BE49-F238E27FC236}">
                <a16:creationId xmlns:a16="http://schemas.microsoft.com/office/drawing/2014/main" id="{C09E325F-4F07-4809-BB43-50F8B0E4233E}"/>
              </a:ext>
            </a:extLst>
          </p:cNvPr>
          <p:cNvSpPr>
            <a:spLocks noGrp="1"/>
          </p:cNvSpPr>
          <p:nvPr>
            <p:ph type="body" sz="quarter" idx="61" hasCustomPrompt="1"/>
          </p:nvPr>
        </p:nvSpPr>
        <p:spPr>
          <a:xfrm>
            <a:off x="8062913" y="4176000"/>
            <a:ext cx="3468687" cy="296862"/>
          </a:xfrm>
        </p:spPr>
        <p:txBody>
          <a:bodyPr/>
          <a:lstStyle>
            <a:lvl1pPr>
              <a:buNone/>
              <a:defRPr sz="1600" b="1">
                <a:solidFill>
                  <a:schemeClr val="accent1"/>
                </a:solidFill>
                <a:latin typeface="Arial" panose="020B0604020202020204" pitchFamily="34" charset="0"/>
                <a:cs typeface="Arial" panose="020B0604020202020204" pitchFamily="34" charset="0"/>
              </a:defRPr>
            </a:lvl1pPr>
          </a:lstStyle>
          <a:p>
            <a:pPr lvl="0"/>
            <a:r>
              <a:rPr lang="en-GB"/>
              <a:t>Optional heading</a:t>
            </a:r>
          </a:p>
        </p:txBody>
      </p:sp>
      <p:sp>
        <p:nvSpPr>
          <p:cNvPr id="20" name="Subtitle 2">
            <a:extLst>
              <a:ext uri="{FF2B5EF4-FFF2-40B4-BE49-F238E27FC236}">
                <a16:creationId xmlns:a16="http://schemas.microsoft.com/office/drawing/2014/main" id="{A70D1E54-FE93-45E6-8BEA-11333E53EF82}"/>
              </a:ext>
            </a:extLst>
          </p:cNvPr>
          <p:cNvSpPr>
            <a:spLocks noGrp="1"/>
          </p:cNvSpPr>
          <p:nvPr>
            <p:ph type="subTitle" idx="1" hasCustomPrompt="1"/>
          </p:nvPr>
        </p:nvSpPr>
        <p:spPr>
          <a:xfrm>
            <a:off x="658811" y="1306800"/>
            <a:ext cx="5319714" cy="246221"/>
          </a:xfrm>
        </p:spPr>
        <p:txBody>
          <a:bodyPr lIns="0" tIns="0" rIns="0" bIns="0">
            <a:noAutofit/>
          </a:bodyPr>
          <a:lstStyle>
            <a:lvl1pPr marL="0" indent="0" algn="l">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1000"/>
              </a:spcBef>
              <a:buFontTx/>
              <a:buNone/>
            </a:pPr>
            <a:r>
              <a:rPr lang="en-GB"/>
              <a:t>Optional heading</a:t>
            </a:r>
          </a:p>
        </p:txBody>
      </p:sp>
      <p:sp>
        <p:nvSpPr>
          <p:cNvPr id="7" name="Text Placeholder 6">
            <a:extLst>
              <a:ext uri="{FF2B5EF4-FFF2-40B4-BE49-F238E27FC236}">
                <a16:creationId xmlns:a16="http://schemas.microsoft.com/office/drawing/2014/main" id="{F08F2C19-994C-4A54-B085-4E6DE5A98924}"/>
              </a:ext>
            </a:extLst>
          </p:cNvPr>
          <p:cNvSpPr>
            <a:spLocks noGrp="1"/>
          </p:cNvSpPr>
          <p:nvPr>
            <p:ph type="body" sz="quarter" idx="62" hasCustomPrompt="1"/>
          </p:nvPr>
        </p:nvSpPr>
        <p:spPr>
          <a:xfrm>
            <a:off x="658814" y="4680001"/>
            <a:ext cx="3468686" cy="1481193"/>
          </a:xfrm>
        </p:spPr>
        <p:txBody>
          <a:bodyPr/>
          <a:lstStyle>
            <a:lvl1pPr>
              <a:defRPr sz="1600"/>
            </a:lvl1pPr>
            <a:lvl2pPr>
              <a:defRPr sz="1600"/>
            </a:lvl2pPr>
            <a:lvl3pPr>
              <a:defRPr sz="1600"/>
            </a:lvl3pPr>
            <a:lvl4pPr>
              <a:defRPr sz="1600">
                <a:solidFill>
                  <a:schemeClr val="accent1"/>
                </a:solidFill>
              </a:defRPr>
            </a:lvl4pPr>
            <a:lvl5pPr>
              <a:defRPr sz="2400"/>
            </a:lvl5pPr>
          </a:lstStyle>
          <a:p>
            <a:pPr lvl="0"/>
            <a:r>
              <a:rPr lang="en-GB"/>
              <a:t>16pt supporting copy approx. 25 words</a:t>
            </a:r>
          </a:p>
        </p:txBody>
      </p:sp>
      <p:sp>
        <p:nvSpPr>
          <p:cNvPr id="13" name="Text Placeholder 12">
            <a:extLst>
              <a:ext uri="{FF2B5EF4-FFF2-40B4-BE49-F238E27FC236}">
                <a16:creationId xmlns:a16="http://schemas.microsoft.com/office/drawing/2014/main" id="{6D25AD45-561D-4EBF-98EE-F40FC34DD068}"/>
              </a:ext>
            </a:extLst>
          </p:cNvPr>
          <p:cNvSpPr>
            <a:spLocks noGrp="1"/>
          </p:cNvSpPr>
          <p:nvPr>
            <p:ph type="body" sz="quarter" idx="63" hasCustomPrompt="1"/>
          </p:nvPr>
        </p:nvSpPr>
        <p:spPr>
          <a:xfrm>
            <a:off x="4356101" y="4680000"/>
            <a:ext cx="3473450" cy="1485849"/>
          </a:xfrm>
        </p:spPr>
        <p:txBody>
          <a:bodyPr/>
          <a:lstStyle>
            <a:lvl1pPr>
              <a:defRPr sz="1600"/>
            </a:lvl1pPr>
            <a:lvl2pPr>
              <a:defRPr sz="1600"/>
            </a:lvl2pPr>
            <a:lvl3pPr>
              <a:defRPr sz="1600"/>
            </a:lvl3pPr>
            <a:lvl4pPr>
              <a:defRPr sz="1600">
                <a:solidFill>
                  <a:schemeClr val="accent1"/>
                </a:solidFill>
              </a:defRPr>
            </a:lvl4pPr>
            <a:lvl5pPr>
              <a:defRPr sz="2400"/>
            </a:lvl5pPr>
          </a:lstStyle>
          <a:p>
            <a:pPr lvl="0"/>
            <a:r>
              <a:rPr lang="en-GB"/>
              <a:t>16pt supporting copy approx. 25 words</a:t>
            </a:r>
          </a:p>
        </p:txBody>
      </p:sp>
      <p:sp>
        <p:nvSpPr>
          <p:cNvPr id="18" name="Text Placeholder 17">
            <a:extLst>
              <a:ext uri="{FF2B5EF4-FFF2-40B4-BE49-F238E27FC236}">
                <a16:creationId xmlns:a16="http://schemas.microsoft.com/office/drawing/2014/main" id="{320FCD5C-2603-45AC-B9CD-4E151FE012BD}"/>
              </a:ext>
            </a:extLst>
          </p:cNvPr>
          <p:cNvSpPr>
            <a:spLocks noGrp="1"/>
          </p:cNvSpPr>
          <p:nvPr>
            <p:ph type="body" sz="quarter" idx="64" hasCustomPrompt="1"/>
          </p:nvPr>
        </p:nvSpPr>
        <p:spPr>
          <a:xfrm>
            <a:off x="8059738" y="4680000"/>
            <a:ext cx="3473450" cy="1485850"/>
          </a:xfrm>
        </p:spPr>
        <p:txBody>
          <a:bodyPr/>
          <a:lstStyle>
            <a:lvl1pPr>
              <a:defRPr sz="1600"/>
            </a:lvl1pPr>
            <a:lvl2pPr>
              <a:defRPr sz="1600"/>
            </a:lvl2pPr>
            <a:lvl3pPr>
              <a:defRPr sz="1600"/>
            </a:lvl3pPr>
            <a:lvl4pPr>
              <a:defRPr sz="1600">
                <a:solidFill>
                  <a:schemeClr val="accent1"/>
                </a:solidFill>
              </a:defRPr>
            </a:lvl4pPr>
            <a:lvl5pPr>
              <a:defRPr sz="2400"/>
            </a:lvl5pPr>
          </a:lstStyle>
          <a:p>
            <a:pPr lvl="0"/>
            <a:r>
              <a:rPr lang="en-GB"/>
              <a:t>16pt supporting copy approx. 25 words</a:t>
            </a:r>
          </a:p>
        </p:txBody>
      </p:sp>
      <p:sp>
        <p:nvSpPr>
          <p:cNvPr id="21" name="Copyright">
            <a:extLst>
              <a:ext uri="{FF2B5EF4-FFF2-40B4-BE49-F238E27FC236}">
                <a16:creationId xmlns:a16="http://schemas.microsoft.com/office/drawing/2014/main" id="{7597ACA5-BAFF-4F69-A27C-CC42E930FC5A}"/>
              </a:ext>
            </a:extLst>
          </p:cNvPr>
          <p:cNvSpPr>
            <a:spLocks noGrp="1"/>
          </p:cNvSpPr>
          <p:nvPr>
            <p:ph type="body" sz="quarter" idx="65" hasCustomPrompt="1"/>
          </p:nvPr>
        </p:nvSpPr>
        <p:spPr>
          <a:xfrm rot="16200000">
            <a:off x="10438597" y="2960733"/>
            <a:ext cx="180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22" name="Copyright">
            <a:extLst>
              <a:ext uri="{FF2B5EF4-FFF2-40B4-BE49-F238E27FC236}">
                <a16:creationId xmlns:a16="http://schemas.microsoft.com/office/drawing/2014/main" id="{727AEC6E-0B13-4AE0-963F-9E317D70C9CF}"/>
              </a:ext>
            </a:extLst>
          </p:cNvPr>
          <p:cNvSpPr>
            <a:spLocks noGrp="1"/>
          </p:cNvSpPr>
          <p:nvPr>
            <p:ph type="body" sz="quarter" idx="30" hasCustomPrompt="1"/>
          </p:nvPr>
        </p:nvSpPr>
        <p:spPr>
          <a:xfrm rot="16200000">
            <a:off x="6729012" y="2960733"/>
            <a:ext cx="180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23" name="Copyright">
            <a:extLst>
              <a:ext uri="{FF2B5EF4-FFF2-40B4-BE49-F238E27FC236}">
                <a16:creationId xmlns:a16="http://schemas.microsoft.com/office/drawing/2014/main" id="{0886C253-7D1A-44B3-BD61-DA9FCBA67F6C}"/>
              </a:ext>
            </a:extLst>
          </p:cNvPr>
          <p:cNvSpPr>
            <a:spLocks noGrp="1"/>
          </p:cNvSpPr>
          <p:nvPr>
            <p:ph type="body" sz="quarter" idx="66" hasCustomPrompt="1"/>
          </p:nvPr>
        </p:nvSpPr>
        <p:spPr>
          <a:xfrm rot="16200000">
            <a:off x="3013500" y="2960733"/>
            <a:ext cx="180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4220230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x images + capti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35EABB-8A76-47B7-8380-C074F1F48FE0}"/>
              </a:ext>
            </a:extLst>
          </p:cNvPr>
          <p:cNvSpPr>
            <a:spLocks noGrp="1"/>
          </p:cNvSpPr>
          <p:nvPr>
            <p:ph type="title" hasCustomPrompt="1"/>
          </p:nvPr>
        </p:nvSpPr>
        <p:spPr>
          <a:xfrm>
            <a:off x="658811" y="657225"/>
            <a:ext cx="5319714" cy="532800"/>
          </a:xfrm>
        </p:spPr>
        <p:txBody>
          <a:bodyPr/>
          <a:lstStyle/>
          <a:p>
            <a:r>
              <a:rPr lang="en-GB"/>
              <a:t>Slide title</a:t>
            </a:r>
          </a:p>
        </p:txBody>
      </p:sp>
      <p:sp>
        <p:nvSpPr>
          <p:cNvPr id="11" name="Picture Placeholder 16">
            <a:extLst>
              <a:ext uri="{FF2B5EF4-FFF2-40B4-BE49-F238E27FC236}">
                <a16:creationId xmlns:a16="http://schemas.microsoft.com/office/drawing/2014/main" id="{3B17FFEE-D7A4-4855-A18E-9969456E643B}"/>
              </a:ext>
            </a:extLst>
          </p:cNvPr>
          <p:cNvSpPr>
            <a:spLocks noGrp="1"/>
          </p:cNvSpPr>
          <p:nvPr>
            <p:ph type="pic" sz="quarter" idx="13" hasCustomPrompt="1"/>
          </p:nvPr>
        </p:nvSpPr>
        <p:spPr>
          <a:xfrm>
            <a:off x="658800" y="1811338"/>
            <a:ext cx="2520000" cy="2160000"/>
          </a:xfrm>
          <a:prstGeom prst="rect">
            <a:avLst/>
          </a:prstGeom>
          <a:solidFill>
            <a:schemeClr val="bg1">
              <a:lumMod val="95000"/>
            </a:schemeClr>
          </a:solidFill>
        </p:spPr>
        <p:txBody>
          <a:bodyPr tIns="504000" anchor="ctr" anchorCtr="0">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8" name="Picture Placeholder 16">
            <a:extLst>
              <a:ext uri="{FF2B5EF4-FFF2-40B4-BE49-F238E27FC236}">
                <a16:creationId xmlns:a16="http://schemas.microsoft.com/office/drawing/2014/main" id="{7CB25805-C566-44A1-98AB-CECD25417C63}"/>
              </a:ext>
            </a:extLst>
          </p:cNvPr>
          <p:cNvSpPr>
            <a:spLocks noGrp="1"/>
          </p:cNvSpPr>
          <p:nvPr>
            <p:ph type="pic" sz="quarter" idx="15" hasCustomPrompt="1"/>
          </p:nvPr>
        </p:nvSpPr>
        <p:spPr>
          <a:xfrm>
            <a:off x="3459600" y="1811338"/>
            <a:ext cx="2520000" cy="2160000"/>
          </a:xfrm>
          <a:prstGeom prst="rect">
            <a:avLst/>
          </a:prstGeom>
          <a:solidFill>
            <a:schemeClr val="bg1">
              <a:lumMod val="95000"/>
            </a:schemeClr>
          </a:solidFill>
        </p:spPr>
        <p:txBody>
          <a:bodyPr tIns="504000" anchor="ctr" anchorCtr="0">
            <a:normAutofit/>
          </a:bodyPr>
          <a:lstStyle>
            <a:lvl1pPr marL="0" indent="0" algn="ctr">
              <a:lnSpc>
                <a:spcPct val="80000"/>
              </a:lnSpc>
              <a:spcAft>
                <a:spcPts val="0"/>
              </a:spcAft>
              <a:buFontTx/>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 name="Footer Placeholder 1">
            <a:extLst>
              <a:ext uri="{FF2B5EF4-FFF2-40B4-BE49-F238E27FC236}">
                <a16:creationId xmlns:a16="http://schemas.microsoft.com/office/drawing/2014/main" id="{6674055C-F3A6-40AD-8C7B-A449B8CB9671}"/>
              </a:ext>
            </a:extLst>
          </p:cNvPr>
          <p:cNvSpPr>
            <a:spLocks noGrp="1"/>
          </p:cNvSpPr>
          <p:nvPr>
            <p:ph type="ftr" sz="quarter" idx="27"/>
          </p:nvPr>
        </p:nvSpPr>
        <p:spPr/>
        <p:txBody>
          <a:bodyPr/>
          <a:lstStyle/>
          <a:p>
            <a:endParaRPr lang="en-GB"/>
          </a:p>
        </p:txBody>
      </p:sp>
      <p:sp>
        <p:nvSpPr>
          <p:cNvPr id="3" name="Slide Number Placeholder 2">
            <a:extLst>
              <a:ext uri="{FF2B5EF4-FFF2-40B4-BE49-F238E27FC236}">
                <a16:creationId xmlns:a16="http://schemas.microsoft.com/office/drawing/2014/main" id="{B14FD4DE-7E00-4C85-8E46-386DA1F1C929}"/>
              </a:ext>
            </a:extLst>
          </p:cNvPr>
          <p:cNvSpPr>
            <a:spLocks noGrp="1"/>
          </p:cNvSpPr>
          <p:nvPr>
            <p:ph type="sldNum" sz="quarter" idx="28"/>
          </p:nvPr>
        </p:nvSpPr>
        <p:spPr/>
        <p:txBody>
          <a:bodyPr/>
          <a:lstStyle/>
          <a:p>
            <a:fld id="{1BE232AB-0B06-425F-9ADD-32A9A3D01189}" type="slidenum">
              <a:rPr lang="en-GB" smtClean="0"/>
              <a:pPr/>
              <a:t>‹#›</a:t>
            </a:fld>
            <a:endParaRPr lang="en-GB"/>
          </a:p>
        </p:txBody>
      </p:sp>
      <p:sp>
        <p:nvSpPr>
          <p:cNvPr id="6" name="Picture Placeholder 5">
            <a:extLst>
              <a:ext uri="{FF2B5EF4-FFF2-40B4-BE49-F238E27FC236}">
                <a16:creationId xmlns:a16="http://schemas.microsoft.com/office/drawing/2014/main" id="{5A16D669-4A5E-45DD-9A09-E41F19F2233C}"/>
              </a:ext>
            </a:extLst>
          </p:cNvPr>
          <p:cNvSpPr>
            <a:spLocks noGrp="1"/>
          </p:cNvSpPr>
          <p:nvPr>
            <p:ph type="pic" sz="quarter" idx="29" hasCustomPrompt="1"/>
          </p:nvPr>
        </p:nvSpPr>
        <p:spPr>
          <a:xfrm>
            <a:off x="6212402" y="1811338"/>
            <a:ext cx="2520000" cy="2160000"/>
          </a:xfrm>
          <a:solidFill>
            <a:schemeClr val="bg1">
              <a:lumMod val="95000"/>
            </a:schemeClr>
          </a:solidFill>
        </p:spPr>
        <p:txBody>
          <a:bodyPr tIns="504000" anchor="ctr"/>
          <a:lstStyle>
            <a:lvl1pPr marL="0" indent="0" algn="ctr">
              <a:lnSpc>
                <a:spcPct val="80000"/>
              </a:lnSpc>
              <a:spcAft>
                <a:spcPts val="0"/>
              </a:spcAft>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9" name="Text Placeholder 8">
            <a:extLst>
              <a:ext uri="{FF2B5EF4-FFF2-40B4-BE49-F238E27FC236}">
                <a16:creationId xmlns:a16="http://schemas.microsoft.com/office/drawing/2014/main" id="{383B3D30-F395-4C26-848C-CFE4BEE5ECD3}"/>
              </a:ext>
            </a:extLst>
          </p:cNvPr>
          <p:cNvSpPr>
            <a:spLocks noGrp="1"/>
          </p:cNvSpPr>
          <p:nvPr>
            <p:ph type="body" sz="quarter" idx="59" hasCustomPrompt="1"/>
          </p:nvPr>
        </p:nvSpPr>
        <p:spPr>
          <a:xfrm>
            <a:off x="658812" y="4176000"/>
            <a:ext cx="2520000" cy="244800"/>
          </a:xfrm>
        </p:spPr>
        <p:txBody>
          <a:bodyPr/>
          <a:lstStyle>
            <a:lvl1pPr>
              <a:buNone/>
              <a:defRPr sz="1600" b="1">
                <a:solidFill>
                  <a:schemeClr val="accent1"/>
                </a:solidFill>
                <a:latin typeface="Arial" panose="020B0604020202020204" pitchFamily="34" charset="0"/>
                <a:cs typeface="Arial" panose="020B0604020202020204" pitchFamily="34" charset="0"/>
              </a:defRPr>
            </a:lvl1pPr>
          </a:lstStyle>
          <a:p>
            <a:pPr lvl="0"/>
            <a:r>
              <a:rPr lang="en-GB"/>
              <a:t>Optional heading</a:t>
            </a:r>
          </a:p>
        </p:txBody>
      </p:sp>
      <p:sp>
        <p:nvSpPr>
          <p:cNvPr id="12" name="Text Placeholder 11">
            <a:extLst>
              <a:ext uri="{FF2B5EF4-FFF2-40B4-BE49-F238E27FC236}">
                <a16:creationId xmlns:a16="http://schemas.microsoft.com/office/drawing/2014/main" id="{DE530581-03A9-48E4-9AAF-E37B29393474}"/>
              </a:ext>
            </a:extLst>
          </p:cNvPr>
          <p:cNvSpPr>
            <a:spLocks noGrp="1"/>
          </p:cNvSpPr>
          <p:nvPr>
            <p:ph type="body" sz="quarter" idx="60" hasCustomPrompt="1"/>
          </p:nvPr>
        </p:nvSpPr>
        <p:spPr>
          <a:xfrm>
            <a:off x="3459600" y="4176000"/>
            <a:ext cx="2520000" cy="244800"/>
          </a:xfrm>
        </p:spPr>
        <p:txBody>
          <a:bodyPr/>
          <a:lstStyle>
            <a:lvl1pPr>
              <a:buNone/>
              <a:defRPr sz="1600" b="1">
                <a:solidFill>
                  <a:schemeClr val="accent1"/>
                </a:solidFill>
                <a:latin typeface="Arial" panose="020B0604020202020204" pitchFamily="34" charset="0"/>
                <a:cs typeface="Arial" panose="020B0604020202020204" pitchFamily="34" charset="0"/>
              </a:defRPr>
            </a:lvl1pPr>
          </a:lstStyle>
          <a:p>
            <a:pPr lvl="0"/>
            <a:r>
              <a:rPr lang="en-GB"/>
              <a:t>Optional heading</a:t>
            </a:r>
          </a:p>
        </p:txBody>
      </p:sp>
      <p:sp>
        <p:nvSpPr>
          <p:cNvPr id="19" name="Text Placeholder 18">
            <a:extLst>
              <a:ext uri="{FF2B5EF4-FFF2-40B4-BE49-F238E27FC236}">
                <a16:creationId xmlns:a16="http://schemas.microsoft.com/office/drawing/2014/main" id="{C09E325F-4F07-4809-BB43-50F8B0E4233E}"/>
              </a:ext>
            </a:extLst>
          </p:cNvPr>
          <p:cNvSpPr>
            <a:spLocks noGrp="1"/>
          </p:cNvSpPr>
          <p:nvPr>
            <p:ph type="body" sz="quarter" idx="61" hasCustomPrompt="1"/>
          </p:nvPr>
        </p:nvSpPr>
        <p:spPr>
          <a:xfrm>
            <a:off x="6212402" y="4176000"/>
            <a:ext cx="2520000" cy="296862"/>
          </a:xfrm>
        </p:spPr>
        <p:txBody>
          <a:bodyPr/>
          <a:lstStyle>
            <a:lvl1pPr>
              <a:buNone/>
              <a:defRPr sz="1600" b="1">
                <a:solidFill>
                  <a:schemeClr val="accent1"/>
                </a:solidFill>
                <a:latin typeface="Arial" panose="020B0604020202020204" pitchFamily="34" charset="0"/>
                <a:cs typeface="Arial" panose="020B0604020202020204" pitchFamily="34" charset="0"/>
              </a:defRPr>
            </a:lvl1pPr>
          </a:lstStyle>
          <a:p>
            <a:pPr lvl="0"/>
            <a:r>
              <a:rPr lang="en-GB"/>
              <a:t>Optional heading</a:t>
            </a:r>
          </a:p>
        </p:txBody>
      </p:sp>
      <p:sp>
        <p:nvSpPr>
          <p:cNvPr id="20" name="Subtitle 2">
            <a:extLst>
              <a:ext uri="{FF2B5EF4-FFF2-40B4-BE49-F238E27FC236}">
                <a16:creationId xmlns:a16="http://schemas.microsoft.com/office/drawing/2014/main" id="{A70D1E54-FE93-45E6-8BEA-11333E53EF82}"/>
              </a:ext>
            </a:extLst>
          </p:cNvPr>
          <p:cNvSpPr>
            <a:spLocks noGrp="1"/>
          </p:cNvSpPr>
          <p:nvPr>
            <p:ph type="subTitle" idx="1" hasCustomPrompt="1"/>
          </p:nvPr>
        </p:nvSpPr>
        <p:spPr>
          <a:xfrm>
            <a:off x="658811" y="1306800"/>
            <a:ext cx="5319714" cy="246221"/>
          </a:xfrm>
        </p:spPr>
        <p:txBody>
          <a:bodyPr lIns="0" tIns="0" rIns="0" bIns="0">
            <a:noAutofit/>
          </a:bodyPr>
          <a:lstStyle>
            <a:lvl1pPr marL="0" indent="0" algn="l">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1000"/>
              </a:spcBef>
              <a:buFontTx/>
              <a:buNone/>
            </a:pPr>
            <a:r>
              <a:rPr lang="en-GB"/>
              <a:t>Optional heading</a:t>
            </a:r>
          </a:p>
        </p:txBody>
      </p:sp>
      <p:sp>
        <p:nvSpPr>
          <p:cNvPr id="7" name="Text Placeholder 6">
            <a:extLst>
              <a:ext uri="{FF2B5EF4-FFF2-40B4-BE49-F238E27FC236}">
                <a16:creationId xmlns:a16="http://schemas.microsoft.com/office/drawing/2014/main" id="{F08F2C19-994C-4A54-B085-4E6DE5A98924}"/>
              </a:ext>
            </a:extLst>
          </p:cNvPr>
          <p:cNvSpPr>
            <a:spLocks noGrp="1"/>
          </p:cNvSpPr>
          <p:nvPr>
            <p:ph type="body" sz="quarter" idx="62" hasCustomPrompt="1"/>
          </p:nvPr>
        </p:nvSpPr>
        <p:spPr>
          <a:xfrm>
            <a:off x="658814" y="4680001"/>
            <a:ext cx="2520000" cy="1481193"/>
          </a:xfrm>
        </p:spPr>
        <p:txBody>
          <a:bodyPr/>
          <a:lstStyle>
            <a:lvl1pPr>
              <a:defRPr sz="1600"/>
            </a:lvl1pPr>
            <a:lvl2pPr>
              <a:defRPr sz="1600"/>
            </a:lvl2pPr>
            <a:lvl3pPr>
              <a:defRPr sz="1600"/>
            </a:lvl3pPr>
            <a:lvl4pPr>
              <a:defRPr sz="1600">
                <a:solidFill>
                  <a:schemeClr val="accent1"/>
                </a:solidFill>
              </a:defRPr>
            </a:lvl4pPr>
            <a:lvl5pPr>
              <a:defRPr sz="2400"/>
            </a:lvl5pPr>
          </a:lstStyle>
          <a:p>
            <a:pPr lvl="0"/>
            <a:r>
              <a:rPr lang="en-GB"/>
              <a:t>16pt supporting copy approx. 25 words</a:t>
            </a:r>
          </a:p>
        </p:txBody>
      </p:sp>
      <p:sp>
        <p:nvSpPr>
          <p:cNvPr id="13" name="Text Placeholder 12">
            <a:extLst>
              <a:ext uri="{FF2B5EF4-FFF2-40B4-BE49-F238E27FC236}">
                <a16:creationId xmlns:a16="http://schemas.microsoft.com/office/drawing/2014/main" id="{6D25AD45-561D-4EBF-98EE-F40FC34DD068}"/>
              </a:ext>
            </a:extLst>
          </p:cNvPr>
          <p:cNvSpPr>
            <a:spLocks noGrp="1"/>
          </p:cNvSpPr>
          <p:nvPr>
            <p:ph type="body" sz="quarter" idx="63" hasCustomPrompt="1"/>
          </p:nvPr>
        </p:nvSpPr>
        <p:spPr>
          <a:xfrm>
            <a:off x="3459600" y="4680000"/>
            <a:ext cx="2520000" cy="1485849"/>
          </a:xfrm>
        </p:spPr>
        <p:txBody>
          <a:bodyPr/>
          <a:lstStyle>
            <a:lvl1pPr>
              <a:defRPr sz="1600"/>
            </a:lvl1pPr>
            <a:lvl2pPr>
              <a:defRPr sz="1600"/>
            </a:lvl2pPr>
            <a:lvl3pPr>
              <a:defRPr sz="1600"/>
            </a:lvl3pPr>
            <a:lvl4pPr>
              <a:defRPr sz="1600">
                <a:solidFill>
                  <a:schemeClr val="accent1"/>
                </a:solidFill>
              </a:defRPr>
            </a:lvl4pPr>
            <a:lvl5pPr>
              <a:defRPr sz="2400"/>
            </a:lvl5pPr>
          </a:lstStyle>
          <a:p>
            <a:pPr lvl="0"/>
            <a:r>
              <a:rPr lang="en-GB"/>
              <a:t>16pt supporting copy approx. 25 words</a:t>
            </a:r>
          </a:p>
        </p:txBody>
      </p:sp>
      <p:sp>
        <p:nvSpPr>
          <p:cNvPr id="18" name="Text Placeholder 17">
            <a:extLst>
              <a:ext uri="{FF2B5EF4-FFF2-40B4-BE49-F238E27FC236}">
                <a16:creationId xmlns:a16="http://schemas.microsoft.com/office/drawing/2014/main" id="{320FCD5C-2603-45AC-B9CD-4E151FE012BD}"/>
              </a:ext>
            </a:extLst>
          </p:cNvPr>
          <p:cNvSpPr>
            <a:spLocks noGrp="1"/>
          </p:cNvSpPr>
          <p:nvPr>
            <p:ph type="body" sz="quarter" idx="64" hasCustomPrompt="1"/>
          </p:nvPr>
        </p:nvSpPr>
        <p:spPr>
          <a:xfrm>
            <a:off x="6209227" y="4680000"/>
            <a:ext cx="2520000" cy="1485850"/>
          </a:xfrm>
        </p:spPr>
        <p:txBody>
          <a:bodyPr/>
          <a:lstStyle>
            <a:lvl1pPr>
              <a:defRPr sz="1600"/>
            </a:lvl1pPr>
            <a:lvl2pPr>
              <a:defRPr sz="1600"/>
            </a:lvl2pPr>
            <a:lvl3pPr>
              <a:defRPr sz="1600"/>
            </a:lvl3pPr>
            <a:lvl4pPr>
              <a:defRPr sz="1600">
                <a:solidFill>
                  <a:schemeClr val="accent1"/>
                </a:solidFill>
              </a:defRPr>
            </a:lvl4pPr>
            <a:lvl5pPr>
              <a:defRPr sz="2400"/>
            </a:lvl5pPr>
          </a:lstStyle>
          <a:p>
            <a:pPr lvl="0"/>
            <a:r>
              <a:rPr lang="en-GB"/>
              <a:t>16pt supporting copy approx. 25 words</a:t>
            </a:r>
          </a:p>
        </p:txBody>
      </p:sp>
      <p:sp>
        <p:nvSpPr>
          <p:cNvPr id="22" name="Picture Placeholder 5">
            <a:extLst>
              <a:ext uri="{FF2B5EF4-FFF2-40B4-BE49-F238E27FC236}">
                <a16:creationId xmlns:a16="http://schemas.microsoft.com/office/drawing/2014/main" id="{28CE1F51-26D3-4AFF-AC64-50FE35F0F898}"/>
              </a:ext>
            </a:extLst>
          </p:cNvPr>
          <p:cNvSpPr>
            <a:spLocks noGrp="1"/>
          </p:cNvSpPr>
          <p:nvPr>
            <p:ph type="pic" sz="quarter" idx="65" hasCustomPrompt="1"/>
          </p:nvPr>
        </p:nvSpPr>
        <p:spPr>
          <a:xfrm>
            <a:off x="9013188" y="1811338"/>
            <a:ext cx="2520000" cy="2160000"/>
          </a:xfrm>
          <a:solidFill>
            <a:schemeClr val="bg1">
              <a:lumMod val="95000"/>
            </a:schemeClr>
          </a:solidFill>
        </p:spPr>
        <p:txBody>
          <a:bodyPr tIns="504000" anchor="ctr"/>
          <a:lstStyle>
            <a:lvl1pPr marL="0" indent="0" algn="ctr">
              <a:lnSpc>
                <a:spcPct val="80000"/>
              </a:lnSpc>
              <a:spcAft>
                <a:spcPts val="0"/>
              </a:spcAft>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4" name="Text Placeholder 18">
            <a:extLst>
              <a:ext uri="{FF2B5EF4-FFF2-40B4-BE49-F238E27FC236}">
                <a16:creationId xmlns:a16="http://schemas.microsoft.com/office/drawing/2014/main" id="{BBD421C5-4249-46AF-A7DF-D2B7BC25117C}"/>
              </a:ext>
            </a:extLst>
          </p:cNvPr>
          <p:cNvSpPr>
            <a:spLocks noGrp="1"/>
          </p:cNvSpPr>
          <p:nvPr>
            <p:ph type="body" sz="quarter" idx="67" hasCustomPrompt="1"/>
          </p:nvPr>
        </p:nvSpPr>
        <p:spPr>
          <a:xfrm>
            <a:off x="9013188" y="4176000"/>
            <a:ext cx="2520000" cy="296862"/>
          </a:xfrm>
        </p:spPr>
        <p:txBody>
          <a:bodyPr/>
          <a:lstStyle>
            <a:lvl1pPr>
              <a:buNone/>
              <a:defRPr sz="1600" b="1">
                <a:solidFill>
                  <a:schemeClr val="accent1"/>
                </a:solidFill>
                <a:latin typeface="Arial" panose="020B0604020202020204" pitchFamily="34" charset="0"/>
                <a:cs typeface="Arial" panose="020B0604020202020204" pitchFamily="34" charset="0"/>
              </a:defRPr>
            </a:lvl1pPr>
          </a:lstStyle>
          <a:p>
            <a:pPr lvl="0"/>
            <a:r>
              <a:rPr lang="en-GB"/>
              <a:t>Optional heading</a:t>
            </a:r>
          </a:p>
        </p:txBody>
      </p:sp>
      <p:sp>
        <p:nvSpPr>
          <p:cNvPr id="25" name="Text Placeholder 17">
            <a:extLst>
              <a:ext uri="{FF2B5EF4-FFF2-40B4-BE49-F238E27FC236}">
                <a16:creationId xmlns:a16="http://schemas.microsoft.com/office/drawing/2014/main" id="{F5A65D52-EABA-4531-B02D-B641D9A8B78E}"/>
              </a:ext>
            </a:extLst>
          </p:cNvPr>
          <p:cNvSpPr>
            <a:spLocks noGrp="1"/>
          </p:cNvSpPr>
          <p:nvPr>
            <p:ph type="body" sz="quarter" idx="68" hasCustomPrompt="1"/>
          </p:nvPr>
        </p:nvSpPr>
        <p:spPr>
          <a:xfrm>
            <a:off x="9010013" y="4680000"/>
            <a:ext cx="2520000" cy="1485850"/>
          </a:xfrm>
        </p:spPr>
        <p:txBody>
          <a:bodyPr/>
          <a:lstStyle>
            <a:lvl1pPr>
              <a:defRPr sz="1600"/>
            </a:lvl1pPr>
            <a:lvl2pPr>
              <a:defRPr sz="1600"/>
            </a:lvl2pPr>
            <a:lvl3pPr>
              <a:defRPr sz="1600"/>
            </a:lvl3pPr>
            <a:lvl4pPr>
              <a:defRPr sz="1600">
                <a:solidFill>
                  <a:schemeClr val="accent1"/>
                </a:solidFill>
              </a:defRPr>
            </a:lvl4pPr>
            <a:lvl5pPr>
              <a:defRPr sz="2400"/>
            </a:lvl5pPr>
          </a:lstStyle>
          <a:p>
            <a:pPr lvl="0"/>
            <a:r>
              <a:rPr lang="en-GB"/>
              <a:t>16pt supporting copy approx. 25 words</a:t>
            </a:r>
          </a:p>
        </p:txBody>
      </p:sp>
      <p:sp>
        <p:nvSpPr>
          <p:cNvPr id="26" name="Copyright">
            <a:extLst>
              <a:ext uri="{FF2B5EF4-FFF2-40B4-BE49-F238E27FC236}">
                <a16:creationId xmlns:a16="http://schemas.microsoft.com/office/drawing/2014/main" id="{DAA6FF9A-F009-49E2-9244-B19010D14F35}"/>
              </a:ext>
            </a:extLst>
          </p:cNvPr>
          <p:cNvSpPr>
            <a:spLocks noGrp="1"/>
          </p:cNvSpPr>
          <p:nvPr>
            <p:ph type="body" sz="quarter" idx="69" hasCustomPrompt="1"/>
          </p:nvPr>
        </p:nvSpPr>
        <p:spPr>
          <a:xfrm rot="16200000">
            <a:off x="10429452" y="2954637"/>
            <a:ext cx="180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28" name="Picture Placeholder 5">
            <a:extLst>
              <a:ext uri="{FF2B5EF4-FFF2-40B4-BE49-F238E27FC236}">
                <a16:creationId xmlns:a16="http://schemas.microsoft.com/office/drawing/2014/main" id="{ED5DFF67-256E-4BA0-B43C-D5CBD4D62F64}"/>
              </a:ext>
            </a:extLst>
          </p:cNvPr>
          <p:cNvSpPr>
            <a:spLocks noGrp="1"/>
          </p:cNvSpPr>
          <p:nvPr>
            <p:ph type="pic" sz="quarter" idx="70" hasCustomPrompt="1"/>
          </p:nvPr>
        </p:nvSpPr>
        <p:spPr>
          <a:xfrm>
            <a:off x="9013188" y="1805242"/>
            <a:ext cx="2520000" cy="2160000"/>
          </a:xfrm>
          <a:solidFill>
            <a:schemeClr val="bg1">
              <a:lumMod val="95000"/>
            </a:schemeClr>
          </a:solidFill>
        </p:spPr>
        <p:txBody>
          <a:bodyPr tIns="504000" anchor="ctr"/>
          <a:lstStyle>
            <a:lvl1pPr marL="0" indent="0" algn="ctr">
              <a:lnSpc>
                <a:spcPct val="80000"/>
              </a:lnSpc>
              <a:spcAft>
                <a:spcPts val="0"/>
              </a:spcAft>
              <a:buNone/>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9" name="Copyright">
            <a:extLst>
              <a:ext uri="{FF2B5EF4-FFF2-40B4-BE49-F238E27FC236}">
                <a16:creationId xmlns:a16="http://schemas.microsoft.com/office/drawing/2014/main" id="{4646808F-ADC5-496F-BB90-E0DFAD28C2F4}"/>
              </a:ext>
            </a:extLst>
          </p:cNvPr>
          <p:cNvSpPr>
            <a:spLocks noGrp="1"/>
          </p:cNvSpPr>
          <p:nvPr>
            <p:ph type="body" sz="quarter" idx="71" hasCustomPrompt="1"/>
          </p:nvPr>
        </p:nvSpPr>
        <p:spPr>
          <a:xfrm rot="16200000">
            <a:off x="10429452" y="2948541"/>
            <a:ext cx="180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30" name="Copyright">
            <a:extLst>
              <a:ext uri="{FF2B5EF4-FFF2-40B4-BE49-F238E27FC236}">
                <a16:creationId xmlns:a16="http://schemas.microsoft.com/office/drawing/2014/main" id="{B341DC74-1817-47AE-AD29-20A16E784251}"/>
              </a:ext>
            </a:extLst>
          </p:cNvPr>
          <p:cNvSpPr>
            <a:spLocks noGrp="1"/>
          </p:cNvSpPr>
          <p:nvPr>
            <p:ph type="body" sz="quarter" idx="72" hasCustomPrompt="1"/>
          </p:nvPr>
        </p:nvSpPr>
        <p:spPr>
          <a:xfrm rot="16200000">
            <a:off x="7615979" y="2948541"/>
            <a:ext cx="180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31" name="Copyright">
            <a:extLst>
              <a:ext uri="{FF2B5EF4-FFF2-40B4-BE49-F238E27FC236}">
                <a16:creationId xmlns:a16="http://schemas.microsoft.com/office/drawing/2014/main" id="{489578E9-FF2D-4ED4-A34F-254B0035111E}"/>
              </a:ext>
            </a:extLst>
          </p:cNvPr>
          <p:cNvSpPr>
            <a:spLocks noGrp="1"/>
          </p:cNvSpPr>
          <p:nvPr>
            <p:ph type="body" sz="quarter" idx="73" hasCustomPrompt="1"/>
          </p:nvPr>
        </p:nvSpPr>
        <p:spPr>
          <a:xfrm rot="16200000">
            <a:off x="4879043" y="2948541"/>
            <a:ext cx="180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32" name="Copyright">
            <a:extLst>
              <a:ext uri="{FF2B5EF4-FFF2-40B4-BE49-F238E27FC236}">
                <a16:creationId xmlns:a16="http://schemas.microsoft.com/office/drawing/2014/main" id="{F9BE0760-36BE-4E10-A52A-31801D404376}"/>
              </a:ext>
            </a:extLst>
          </p:cNvPr>
          <p:cNvSpPr>
            <a:spLocks noGrp="1"/>
          </p:cNvSpPr>
          <p:nvPr>
            <p:ph type="body" sz="quarter" idx="74" hasCustomPrompt="1"/>
          </p:nvPr>
        </p:nvSpPr>
        <p:spPr>
          <a:xfrm rot="16200000">
            <a:off x="2065570" y="2948541"/>
            <a:ext cx="180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21602365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8D865-6617-409D-A625-B63EFCCF8CAA}"/>
              </a:ext>
            </a:extLst>
          </p:cNvPr>
          <p:cNvSpPr>
            <a:spLocks noGrp="1"/>
          </p:cNvSpPr>
          <p:nvPr>
            <p:ph type="title" hasCustomPrompt="1"/>
          </p:nvPr>
        </p:nvSpPr>
        <p:spPr/>
        <p:txBody>
          <a:bodyPr/>
          <a:lstStyle/>
          <a:p>
            <a:r>
              <a:rPr lang="en-GB"/>
              <a:t>Slide title</a:t>
            </a:r>
          </a:p>
        </p:txBody>
      </p:sp>
      <p:sp>
        <p:nvSpPr>
          <p:cNvPr id="4" name="Text Placeholder 3">
            <a:extLst>
              <a:ext uri="{FF2B5EF4-FFF2-40B4-BE49-F238E27FC236}">
                <a16:creationId xmlns:a16="http://schemas.microsoft.com/office/drawing/2014/main" id="{4E7139D4-F9FA-4509-89FC-BF815A08AF77}"/>
              </a:ext>
            </a:extLst>
          </p:cNvPr>
          <p:cNvSpPr>
            <a:spLocks noGrp="1"/>
          </p:cNvSpPr>
          <p:nvPr>
            <p:ph type="body" sz="quarter" idx="10" hasCustomPrompt="1"/>
          </p:nvPr>
        </p:nvSpPr>
        <p:spPr>
          <a:xfrm>
            <a:off x="850724" y="2804400"/>
            <a:ext cx="3276000" cy="820800"/>
          </a:xfrm>
        </p:spPr>
        <p:txBody>
          <a:bodyPr/>
          <a:lstStyle>
            <a:lvl1pPr marL="0" indent="0">
              <a:buNone/>
              <a:tabLst/>
              <a:defRPr>
                <a:solidFill>
                  <a:schemeClr val="accent1"/>
                </a:solidFill>
              </a:defRPr>
            </a:lvl1pPr>
          </a:lstStyle>
          <a:p>
            <a:pPr lvl="0"/>
            <a:r>
              <a:rPr lang="en-GB"/>
              <a:t>Large display copy, value statement</a:t>
            </a:r>
          </a:p>
        </p:txBody>
      </p:sp>
      <p:sp>
        <p:nvSpPr>
          <p:cNvPr id="6" name="Text Placeholder 5">
            <a:extLst>
              <a:ext uri="{FF2B5EF4-FFF2-40B4-BE49-F238E27FC236}">
                <a16:creationId xmlns:a16="http://schemas.microsoft.com/office/drawing/2014/main" id="{2997CA63-7F6D-4683-9329-93E1F9052BEC}"/>
              </a:ext>
            </a:extLst>
          </p:cNvPr>
          <p:cNvSpPr>
            <a:spLocks noGrp="1"/>
          </p:cNvSpPr>
          <p:nvPr>
            <p:ph type="body" sz="quarter" idx="11" hasCustomPrompt="1"/>
          </p:nvPr>
        </p:nvSpPr>
        <p:spPr>
          <a:xfrm>
            <a:off x="4549032" y="2804400"/>
            <a:ext cx="3276000" cy="820800"/>
          </a:xfrm>
        </p:spPr>
        <p:txBody>
          <a:bodyPr/>
          <a:lstStyle>
            <a:lvl1pPr>
              <a:buNone/>
              <a:defRPr>
                <a:solidFill>
                  <a:schemeClr val="accent1"/>
                </a:solidFill>
              </a:defRPr>
            </a:lvl1pPr>
          </a:lstStyle>
          <a:p>
            <a:pPr marL="0" marR="0" lvl="0" indent="0" algn="l" defTabSz="914400" rtl="0" eaLnBrk="1" fontAlgn="auto" latinLnBrk="0" hangingPunct="1">
              <a:lnSpc>
                <a:spcPct val="100000"/>
              </a:lnSpc>
              <a:spcBef>
                <a:spcPts val="0"/>
              </a:spcBef>
              <a:spcAft>
                <a:spcPts val="900"/>
              </a:spcAft>
              <a:buClrTx/>
              <a:buSzTx/>
              <a:buFont typeface="Arial" panose="020B0604020202020204" pitchFamily="34" charset="0"/>
              <a:buNone/>
              <a:tabLst/>
              <a:defRPr/>
            </a:pPr>
            <a:r>
              <a:rPr lang="en-GB"/>
              <a:t>Large display copy, value statement</a:t>
            </a:r>
          </a:p>
        </p:txBody>
      </p:sp>
      <p:sp>
        <p:nvSpPr>
          <p:cNvPr id="8" name="Text Placeholder 7">
            <a:extLst>
              <a:ext uri="{FF2B5EF4-FFF2-40B4-BE49-F238E27FC236}">
                <a16:creationId xmlns:a16="http://schemas.microsoft.com/office/drawing/2014/main" id="{FC1D0684-79FE-421D-A283-16684BEA0112}"/>
              </a:ext>
            </a:extLst>
          </p:cNvPr>
          <p:cNvSpPr>
            <a:spLocks noGrp="1"/>
          </p:cNvSpPr>
          <p:nvPr>
            <p:ph type="body" sz="quarter" idx="12" hasCustomPrompt="1"/>
          </p:nvPr>
        </p:nvSpPr>
        <p:spPr>
          <a:xfrm>
            <a:off x="8255502" y="2804400"/>
            <a:ext cx="3276000" cy="820800"/>
          </a:xfrm>
        </p:spPr>
        <p:txBody>
          <a:bodyPr/>
          <a:lstStyle>
            <a:lvl1pPr>
              <a:buNone/>
              <a:defRPr>
                <a:solidFill>
                  <a:schemeClr val="accent1"/>
                </a:solidFill>
              </a:defRPr>
            </a:lvl1pPr>
          </a:lstStyle>
          <a:p>
            <a:pPr marL="0" marR="0" lvl="0" indent="0" algn="l" defTabSz="914400" rtl="0" eaLnBrk="1" fontAlgn="auto" latinLnBrk="0" hangingPunct="1">
              <a:lnSpc>
                <a:spcPct val="100000"/>
              </a:lnSpc>
              <a:spcBef>
                <a:spcPts val="0"/>
              </a:spcBef>
              <a:spcAft>
                <a:spcPts val="900"/>
              </a:spcAft>
              <a:buClrTx/>
              <a:buSzTx/>
              <a:buFont typeface="Arial" panose="020B0604020202020204" pitchFamily="34" charset="0"/>
              <a:buNone/>
              <a:tabLst/>
              <a:defRPr/>
            </a:pPr>
            <a:r>
              <a:rPr lang="en-GB"/>
              <a:t>Large display copy, value statement</a:t>
            </a:r>
          </a:p>
        </p:txBody>
      </p:sp>
      <p:grpSp>
        <p:nvGrpSpPr>
          <p:cNvPr id="13" name="Group 12">
            <a:extLst>
              <a:ext uri="{FF2B5EF4-FFF2-40B4-BE49-F238E27FC236}">
                <a16:creationId xmlns:a16="http://schemas.microsoft.com/office/drawing/2014/main" id="{808EF2ED-36D2-4840-B9E1-0A9032B9864E}"/>
              </a:ext>
            </a:extLst>
          </p:cNvPr>
          <p:cNvGrpSpPr/>
          <p:nvPr userDrawn="1"/>
        </p:nvGrpSpPr>
        <p:grpSpPr>
          <a:xfrm>
            <a:off x="658813" y="2801257"/>
            <a:ext cx="7399484" cy="1872000"/>
            <a:chOff x="658813" y="2801257"/>
            <a:chExt cx="7399484" cy="3399517"/>
          </a:xfrm>
        </p:grpSpPr>
        <p:cxnSp>
          <p:nvCxnSpPr>
            <p:cNvPr id="15" name="Straight Connector 14">
              <a:extLst>
                <a:ext uri="{FF2B5EF4-FFF2-40B4-BE49-F238E27FC236}">
                  <a16:creationId xmlns:a16="http://schemas.microsoft.com/office/drawing/2014/main" id="{3F97DC46-E3B8-409B-8346-E2C364D67289}"/>
                </a:ext>
              </a:extLst>
            </p:cNvPr>
            <p:cNvCxnSpPr>
              <a:cxnSpLocks/>
            </p:cNvCxnSpPr>
            <p:nvPr userDrawn="1"/>
          </p:nvCxnSpPr>
          <p:spPr>
            <a:xfrm>
              <a:off x="658813" y="2801257"/>
              <a:ext cx="0" cy="339951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D14BB3-9A04-4043-BE06-23577F9374DC}"/>
                </a:ext>
              </a:extLst>
            </p:cNvPr>
            <p:cNvCxnSpPr>
              <a:cxnSpLocks/>
            </p:cNvCxnSpPr>
            <p:nvPr userDrawn="1"/>
          </p:nvCxnSpPr>
          <p:spPr>
            <a:xfrm>
              <a:off x="4357688" y="2801257"/>
              <a:ext cx="0" cy="339951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6B6101D-722B-42FE-91FC-BE90AC17C2DF}"/>
                </a:ext>
              </a:extLst>
            </p:cNvPr>
            <p:cNvCxnSpPr>
              <a:cxnSpLocks/>
            </p:cNvCxnSpPr>
            <p:nvPr userDrawn="1"/>
          </p:nvCxnSpPr>
          <p:spPr>
            <a:xfrm>
              <a:off x="8058297" y="2801257"/>
              <a:ext cx="0" cy="339951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Text Placeholder 9">
            <a:extLst>
              <a:ext uri="{FF2B5EF4-FFF2-40B4-BE49-F238E27FC236}">
                <a16:creationId xmlns:a16="http://schemas.microsoft.com/office/drawing/2014/main" id="{611558ED-EF23-4024-8F74-2D73A4DB537E}"/>
              </a:ext>
            </a:extLst>
          </p:cNvPr>
          <p:cNvSpPr>
            <a:spLocks noGrp="1"/>
          </p:cNvSpPr>
          <p:nvPr>
            <p:ph type="body" sz="quarter" idx="13" hasCustomPrompt="1"/>
          </p:nvPr>
        </p:nvSpPr>
        <p:spPr>
          <a:xfrm>
            <a:off x="850724" y="3747600"/>
            <a:ext cx="3275434" cy="925657"/>
          </a:xfrm>
        </p:spPr>
        <p:txBody>
          <a:bodyPr/>
          <a:lstStyle>
            <a:lvl1pPr marL="0" indent="0">
              <a:buNone/>
              <a:defRPr sz="2000"/>
            </a:lvl1pPr>
          </a:lstStyle>
          <a:p>
            <a:pPr lvl="0"/>
            <a:r>
              <a:rPr lang="en-GB"/>
              <a:t>20pt body copy approximately</a:t>
            </a:r>
            <a:br>
              <a:rPr lang="en-GB"/>
            </a:br>
            <a:r>
              <a:rPr lang="en-GB"/>
              <a:t>15 words </a:t>
            </a:r>
            <a:r>
              <a:rPr lang="en-GB" err="1"/>
              <a:t>ut</a:t>
            </a:r>
            <a:r>
              <a:rPr lang="en-GB"/>
              <a:t> </a:t>
            </a:r>
            <a:r>
              <a:rPr lang="en-GB" err="1"/>
              <a:t>enim</a:t>
            </a:r>
            <a:r>
              <a:rPr lang="en-GB"/>
              <a:t> ad minima </a:t>
            </a:r>
            <a:r>
              <a:rPr lang="en-GB" err="1"/>
              <a:t>veniam</a:t>
            </a:r>
            <a:r>
              <a:rPr lang="en-GB"/>
              <a:t>, </a:t>
            </a:r>
            <a:r>
              <a:rPr lang="en-GB" err="1"/>
              <a:t>quis</a:t>
            </a:r>
            <a:r>
              <a:rPr lang="en-GB"/>
              <a:t> nostrum </a:t>
            </a:r>
            <a:r>
              <a:rPr lang="en-GB" err="1"/>
              <a:t>exer</a:t>
            </a:r>
            <a:r>
              <a:rPr lang="en-GB"/>
              <a:t> </a:t>
            </a:r>
            <a:r>
              <a:rPr lang="en-GB" err="1"/>
              <a:t>citat</a:t>
            </a:r>
            <a:endParaRPr lang="en-GB"/>
          </a:p>
          <a:p>
            <a:pPr lvl="0"/>
            <a:endParaRPr lang="en-GB"/>
          </a:p>
        </p:txBody>
      </p:sp>
      <p:sp>
        <p:nvSpPr>
          <p:cNvPr id="19" name="Text Placeholder 18">
            <a:extLst>
              <a:ext uri="{FF2B5EF4-FFF2-40B4-BE49-F238E27FC236}">
                <a16:creationId xmlns:a16="http://schemas.microsoft.com/office/drawing/2014/main" id="{27F7573B-0AC9-49D3-B9D8-196CCF22C4D2}"/>
              </a:ext>
            </a:extLst>
          </p:cNvPr>
          <p:cNvSpPr>
            <a:spLocks noGrp="1"/>
          </p:cNvSpPr>
          <p:nvPr>
            <p:ph type="body" sz="quarter" idx="14" hasCustomPrompt="1"/>
          </p:nvPr>
        </p:nvSpPr>
        <p:spPr>
          <a:xfrm>
            <a:off x="4549032" y="3747600"/>
            <a:ext cx="3276000" cy="925657"/>
          </a:xfrm>
        </p:spPr>
        <p:txBody>
          <a:bodyPr/>
          <a:lstStyle>
            <a:lvl1pPr marL="0" indent="0">
              <a:buNone/>
              <a:defRPr sz="2000"/>
            </a:lvl1pPr>
          </a:lstStyle>
          <a:p>
            <a:pPr lvl="0"/>
            <a:r>
              <a:rPr lang="en-GB"/>
              <a:t>20pt body copy approximately</a:t>
            </a:r>
            <a:br>
              <a:rPr lang="en-GB"/>
            </a:br>
            <a:r>
              <a:rPr lang="en-GB"/>
              <a:t>15 words </a:t>
            </a:r>
            <a:r>
              <a:rPr lang="en-GB" err="1"/>
              <a:t>ut</a:t>
            </a:r>
            <a:r>
              <a:rPr lang="en-GB"/>
              <a:t> </a:t>
            </a:r>
            <a:r>
              <a:rPr lang="en-GB" err="1"/>
              <a:t>enim</a:t>
            </a:r>
            <a:r>
              <a:rPr lang="en-GB"/>
              <a:t> ad minima </a:t>
            </a:r>
            <a:r>
              <a:rPr lang="en-GB" err="1"/>
              <a:t>veniam</a:t>
            </a:r>
            <a:r>
              <a:rPr lang="en-GB"/>
              <a:t>, </a:t>
            </a:r>
            <a:r>
              <a:rPr lang="en-GB" err="1"/>
              <a:t>quis</a:t>
            </a:r>
            <a:r>
              <a:rPr lang="en-GB"/>
              <a:t> nostrum </a:t>
            </a:r>
            <a:r>
              <a:rPr lang="en-GB" err="1"/>
              <a:t>exer</a:t>
            </a:r>
            <a:r>
              <a:rPr lang="en-GB"/>
              <a:t> </a:t>
            </a:r>
            <a:r>
              <a:rPr lang="en-GB" err="1"/>
              <a:t>citat</a:t>
            </a:r>
            <a:endParaRPr lang="en-GB"/>
          </a:p>
          <a:p>
            <a:pPr lvl="0"/>
            <a:endParaRPr lang="en-GB"/>
          </a:p>
        </p:txBody>
      </p:sp>
      <p:sp>
        <p:nvSpPr>
          <p:cNvPr id="21" name="Text Placeholder 20">
            <a:extLst>
              <a:ext uri="{FF2B5EF4-FFF2-40B4-BE49-F238E27FC236}">
                <a16:creationId xmlns:a16="http://schemas.microsoft.com/office/drawing/2014/main" id="{A51825F6-D7AA-467D-A7EB-01E730FF69BF}"/>
              </a:ext>
            </a:extLst>
          </p:cNvPr>
          <p:cNvSpPr>
            <a:spLocks noGrp="1"/>
          </p:cNvSpPr>
          <p:nvPr>
            <p:ph type="body" sz="quarter" idx="15" hasCustomPrompt="1"/>
          </p:nvPr>
        </p:nvSpPr>
        <p:spPr>
          <a:xfrm>
            <a:off x="8255502" y="3747600"/>
            <a:ext cx="3276000" cy="925657"/>
          </a:xfrm>
        </p:spPr>
        <p:txBody>
          <a:bodyPr/>
          <a:lstStyle>
            <a:lvl1pPr marL="0" indent="0">
              <a:buNone/>
              <a:defRPr sz="2000"/>
            </a:lvl1pPr>
          </a:lstStyle>
          <a:p>
            <a:pPr lvl="0"/>
            <a:r>
              <a:rPr lang="en-GB"/>
              <a:t>20pt body copy approximately</a:t>
            </a:r>
            <a:br>
              <a:rPr lang="en-GB"/>
            </a:br>
            <a:r>
              <a:rPr lang="en-GB"/>
              <a:t>15 words </a:t>
            </a:r>
            <a:r>
              <a:rPr lang="en-GB" err="1"/>
              <a:t>ut</a:t>
            </a:r>
            <a:r>
              <a:rPr lang="en-GB"/>
              <a:t> </a:t>
            </a:r>
            <a:r>
              <a:rPr lang="en-GB" err="1"/>
              <a:t>enim</a:t>
            </a:r>
            <a:r>
              <a:rPr lang="en-GB"/>
              <a:t> ad minima </a:t>
            </a:r>
            <a:r>
              <a:rPr lang="en-GB" err="1"/>
              <a:t>veniam</a:t>
            </a:r>
            <a:r>
              <a:rPr lang="en-GB"/>
              <a:t>, </a:t>
            </a:r>
            <a:r>
              <a:rPr lang="en-GB" err="1"/>
              <a:t>quis</a:t>
            </a:r>
            <a:r>
              <a:rPr lang="en-GB"/>
              <a:t> nostrum </a:t>
            </a:r>
            <a:r>
              <a:rPr lang="en-GB" err="1"/>
              <a:t>exer</a:t>
            </a:r>
            <a:r>
              <a:rPr lang="en-GB"/>
              <a:t> </a:t>
            </a:r>
            <a:r>
              <a:rPr lang="en-GB" err="1"/>
              <a:t>citat</a:t>
            </a:r>
            <a:endParaRPr lang="en-GB"/>
          </a:p>
        </p:txBody>
      </p:sp>
      <p:sp>
        <p:nvSpPr>
          <p:cNvPr id="3" name="Footer Placeholder 2">
            <a:extLst>
              <a:ext uri="{FF2B5EF4-FFF2-40B4-BE49-F238E27FC236}">
                <a16:creationId xmlns:a16="http://schemas.microsoft.com/office/drawing/2014/main" id="{351227C5-83F5-4CE5-A066-ABCED3EA89D7}"/>
              </a:ext>
            </a:extLst>
          </p:cNvPr>
          <p:cNvSpPr>
            <a:spLocks noGrp="1"/>
          </p:cNvSpPr>
          <p:nvPr>
            <p:ph type="ftr" sz="quarter" idx="16"/>
          </p:nvPr>
        </p:nvSpPr>
        <p:spPr/>
        <p:txBody>
          <a:bodyPr/>
          <a:lstStyle/>
          <a:p>
            <a:endParaRPr lang="en-GB"/>
          </a:p>
        </p:txBody>
      </p:sp>
      <p:sp>
        <p:nvSpPr>
          <p:cNvPr id="5" name="Slide Number Placeholder 4">
            <a:extLst>
              <a:ext uri="{FF2B5EF4-FFF2-40B4-BE49-F238E27FC236}">
                <a16:creationId xmlns:a16="http://schemas.microsoft.com/office/drawing/2014/main" id="{1F877054-906F-4483-A462-E297703E3BE8}"/>
              </a:ext>
            </a:extLst>
          </p:cNvPr>
          <p:cNvSpPr>
            <a:spLocks noGrp="1"/>
          </p:cNvSpPr>
          <p:nvPr>
            <p:ph type="sldNum" sz="quarter" idx="17"/>
          </p:nvPr>
        </p:nvSpPr>
        <p:spPr/>
        <p:txBody>
          <a:bodyPr/>
          <a:lstStyle/>
          <a:p>
            <a:fld id="{1BE232AB-0B06-425F-9ADD-32A9A3D01189}" type="slidenum">
              <a:rPr lang="en-GB" smtClean="0"/>
              <a:pPr/>
              <a:t>‹#›</a:t>
            </a:fld>
            <a:endParaRPr lang="en-GB"/>
          </a:p>
        </p:txBody>
      </p:sp>
    </p:spTree>
    <p:extLst>
      <p:ext uri="{BB962C8B-B14F-4D97-AF65-F5344CB8AC3E}">
        <p14:creationId xmlns:p14="http://schemas.microsoft.com/office/powerpoint/2010/main" val="24461282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8D865-6617-409D-A625-B63EFCCF8CAA}"/>
              </a:ext>
            </a:extLst>
          </p:cNvPr>
          <p:cNvSpPr>
            <a:spLocks noGrp="1"/>
          </p:cNvSpPr>
          <p:nvPr>
            <p:ph type="title" hasCustomPrompt="1"/>
          </p:nvPr>
        </p:nvSpPr>
        <p:spPr/>
        <p:txBody>
          <a:bodyPr/>
          <a:lstStyle/>
          <a:p>
            <a:r>
              <a:rPr lang="en-GB"/>
              <a:t>Slide title</a:t>
            </a:r>
          </a:p>
        </p:txBody>
      </p:sp>
      <p:sp>
        <p:nvSpPr>
          <p:cNvPr id="21" name="Text Placeholder 3">
            <a:extLst>
              <a:ext uri="{FF2B5EF4-FFF2-40B4-BE49-F238E27FC236}">
                <a16:creationId xmlns:a16="http://schemas.microsoft.com/office/drawing/2014/main" id="{A5A24406-0F34-44BC-B91E-8F2322E95E3E}"/>
              </a:ext>
            </a:extLst>
          </p:cNvPr>
          <p:cNvSpPr>
            <a:spLocks noGrp="1"/>
          </p:cNvSpPr>
          <p:nvPr>
            <p:ph type="body" sz="quarter" idx="15" hasCustomPrompt="1"/>
          </p:nvPr>
        </p:nvSpPr>
        <p:spPr>
          <a:xfrm>
            <a:off x="839437" y="3990406"/>
            <a:ext cx="4668956" cy="820800"/>
          </a:xfrm>
        </p:spPr>
        <p:txBody>
          <a:bodyPr/>
          <a:lstStyle>
            <a:lvl1pPr marL="0" indent="0">
              <a:buNone/>
              <a:defRPr>
                <a:solidFill>
                  <a:schemeClr val="accent1"/>
                </a:solidFill>
              </a:defRPr>
            </a:lvl1pPr>
          </a:lstStyle>
          <a:p>
            <a:pPr lvl="0"/>
            <a:r>
              <a:rPr lang="en-GB"/>
              <a:t>Large display copy, value statement</a:t>
            </a:r>
          </a:p>
        </p:txBody>
      </p:sp>
      <p:sp>
        <p:nvSpPr>
          <p:cNvPr id="22" name="Text Placeholder 5">
            <a:extLst>
              <a:ext uri="{FF2B5EF4-FFF2-40B4-BE49-F238E27FC236}">
                <a16:creationId xmlns:a16="http://schemas.microsoft.com/office/drawing/2014/main" id="{830F4158-415A-49A9-A700-8F5CE11B8734}"/>
              </a:ext>
            </a:extLst>
          </p:cNvPr>
          <p:cNvSpPr>
            <a:spLocks noGrp="1"/>
          </p:cNvSpPr>
          <p:nvPr>
            <p:ph type="body" sz="quarter" idx="16" hasCustomPrompt="1"/>
          </p:nvPr>
        </p:nvSpPr>
        <p:spPr>
          <a:xfrm>
            <a:off x="6383437" y="3990406"/>
            <a:ext cx="4668133" cy="820800"/>
          </a:xfrm>
        </p:spPr>
        <p:txBody>
          <a:bodyPr/>
          <a:lstStyle>
            <a:lvl1pPr>
              <a:buNone/>
              <a:defRPr>
                <a:solidFill>
                  <a:schemeClr val="accent1"/>
                </a:solidFill>
              </a:defRPr>
            </a:lvl1pPr>
          </a:lstStyle>
          <a:p>
            <a:pPr marL="0" marR="0" lvl="0" indent="0" algn="l" defTabSz="914400" rtl="0" eaLnBrk="1" fontAlgn="auto" latinLnBrk="0" hangingPunct="1">
              <a:lnSpc>
                <a:spcPct val="100000"/>
              </a:lnSpc>
              <a:spcBef>
                <a:spcPts val="0"/>
              </a:spcBef>
              <a:spcAft>
                <a:spcPts val="900"/>
              </a:spcAft>
              <a:buClrTx/>
              <a:buSzTx/>
              <a:buFont typeface="Arial" panose="020B0604020202020204" pitchFamily="34" charset="0"/>
              <a:buNone/>
              <a:tabLst/>
              <a:defRPr/>
            </a:pPr>
            <a:r>
              <a:rPr lang="en-GB"/>
              <a:t>Large display copy, value statement</a:t>
            </a:r>
          </a:p>
        </p:txBody>
      </p:sp>
      <p:cxnSp>
        <p:nvCxnSpPr>
          <p:cNvPr id="23" name="Straight Connector 22">
            <a:extLst>
              <a:ext uri="{FF2B5EF4-FFF2-40B4-BE49-F238E27FC236}">
                <a16:creationId xmlns:a16="http://schemas.microsoft.com/office/drawing/2014/main" id="{EFE09FC0-0358-4B7E-A8CA-686AB04A1F3D}"/>
              </a:ext>
            </a:extLst>
          </p:cNvPr>
          <p:cNvCxnSpPr>
            <a:cxnSpLocks/>
          </p:cNvCxnSpPr>
          <p:nvPr userDrawn="1"/>
        </p:nvCxnSpPr>
        <p:spPr>
          <a:xfrm>
            <a:off x="658568" y="3987263"/>
            <a:ext cx="0" cy="1872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C51518F-8E5B-4C6F-92AA-D8E3AFC4E680}"/>
              </a:ext>
            </a:extLst>
          </p:cNvPr>
          <p:cNvCxnSpPr>
            <a:cxnSpLocks/>
          </p:cNvCxnSpPr>
          <p:nvPr userDrawn="1"/>
        </p:nvCxnSpPr>
        <p:spPr>
          <a:xfrm>
            <a:off x="6211647" y="3987263"/>
            <a:ext cx="0" cy="1872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9">
            <a:extLst>
              <a:ext uri="{FF2B5EF4-FFF2-40B4-BE49-F238E27FC236}">
                <a16:creationId xmlns:a16="http://schemas.microsoft.com/office/drawing/2014/main" id="{2C6E029F-3EE9-49EC-B5C4-06772A6A8EF3}"/>
              </a:ext>
            </a:extLst>
          </p:cNvPr>
          <p:cNvSpPr>
            <a:spLocks noGrp="1"/>
          </p:cNvSpPr>
          <p:nvPr>
            <p:ph type="body" sz="quarter" idx="17" hasCustomPrompt="1"/>
          </p:nvPr>
        </p:nvSpPr>
        <p:spPr>
          <a:xfrm>
            <a:off x="839437" y="4933606"/>
            <a:ext cx="4668149" cy="925657"/>
          </a:xfrm>
        </p:spPr>
        <p:txBody>
          <a:bodyPr/>
          <a:lstStyle>
            <a:lvl1pPr marL="0" indent="0">
              <a:buNone/>
              <a:defRPr sz="2000"/>
            </a:lvl1pPr>
          </a:lstStyle>
          <a:p>
            <a:pPr lvl="0"/>
            <a:r>
              <a:rPr lang="en-GB"/>
              <a:t>20pt body copy approximately</a:t>
            </a:r>
            <a:br>
              <a:rPr lang="en-GB"/>
            </a:br>
            <a:r>
              <a:rPr lang="en-GB"/>
              <a:t>15 words </a:t>
            </a:r>
            <a:r>
              <a:rPr lang="en-GB" err="1"/>
              <a:t>ut</a:t>
            </a:r>
            <a:r>
              <a:rPr lang="en-GB"/>
              <a:t> </a:t>
            </a:r>
            <a:r>
              <a:rPr lang="en-GB" err="1"/>
              <a:t>enim</a:t>
            </a:r>
            <a:r>
              <a:rPr lang="en-GB"/>
              <a:t> ad minima </a:t>
            </a:r>
            <a:r>
              <a:rPr lang="en-GB" err="1"/>
              <a:t>veniam</a:t>
            </a:r>
            <a:r>
              <a:rPr lang="en-GB"/>
              <a:t>, </a:t>
            </a:r>
            <a:r>
              <a:rPr lang="en-GB" err="1"/>
              <a:t>quis</a:t>
            </a:r>
            <a:r>
              <a:rPr lang="en-GB"/>
              <a:t> nostrum </a:t>
            </a:r>
            <a:r>
              <a:rPr lang="en-GB" err="1"/>
              <a:t>exer</a:t>
            </a:r>
            <a:r>
              <a:rPr lang="en-GB"/>
              <a:t> </a:t>
            </a:r>
            <a:r>
              <a:rPr lang="en-GB" err="1"/>
              <a:t>citat</a:t>
            </a:r>
            <a:endParaRPr lang="en-GB"/>
          </a:p>
          <a:p>
            <a:pPr lvl="0"/>
            <a:endParaRPr lang="en-GB"/>
          </a:p>
        </p:txBody>
      </p:sp>
      <p:sp>
        <p:nvSpPr>
          <p:cNvPr id="26" name="Text Placeholder 18">
            <a:extLst>
              <a:ext uri="{FF2B5EF4-FFF2-40B4-BE49-F238E27FC236}">
                <a16:creationId xmlns:a16="http://schemas.microsoft.com/office/drawing/2014/main" id="{6CBCB53F-8EB6-4E3E-98D4-4576BB6BD688}"/>
              </a:ext>
            </a:extLst>
          </p:cNvPr>
          <p:cNvSpPr>
            <a:spLocks noGrp="1"/>
          </p:cNvSpPr>
          <p:nvPr>
            <p:ph type="body" sz="quarter" idx="18" hasCustomPrompt="1"/>
          </p:nvPr>
        </p:nvSpPr>
        <p:spPr>
          <a:xfrm>
            <a:off x="6383437" y="4933606"/>
            <a:ext cx="4668133" cy="925657"/>
          </a:xfrm>
        </p:spPr>
        <p:txBody>
          <a:bodyPr/>
          <a:lstStyle>
            <a:lvl1pPr marL="0" indent="0">
              <a:buNone/>
              <a:defRPr sz="2000"/>
            </a:lvl1pPr>
          </a:lstStyle>
          <a:p>
            <a:pPr lvl="0"/>
            <a:r>
              <a:rPr lang="en-GB"/>
              <a:t>20pt body copy approximately</a:t>
            </a:r>
            <a:br>
              <a:rPr lang="en-GB"/>
            </a:br>
            <a:r>
              <a:rPr lang="en-GB"/>
              <a:t>15 words </a:t>
            </a:r>
            <a:r>
              <a:rPr lang="en-GB" err="1"/>
              <a:t>ut</a:t>
            </a:r>
            <a:r>
              <a:rPr lang="en-GB"/>
              <a:t> </a:t>
            </a:r>
            <a:r>
              <a:rPr lang="en-GB" err="1"/>
              <a:t>enim</a:t>
            </a:r>
            <a:r>
              <a:rPr lang="en-GB"/>
              <a:t> ad minima </a:t>
            </a:r>
            <a:r>
              <a:rPr lang="en-GB" err="1"/>
              <a:t>veniam</a:t>
            </a:r>
            <a:r>
              <a:rPr lang="en-GB"/>
              <a:t>, </a:t>
            </a:r>
            <a:r>
              <a:rPr lang="en-GB" err="1"/>
              <a:t>quis</a:t>
            </a:r>
            <a:r>
              <a:rPr lang="en-GB"/>
              <a:t> nostrum </a:t>
            </a:r>
            <a:r>
              <a:rPr lang="en-GB" err="1"/>
              <a:t>exer</a:t>
            </a:r>
            <a:r>
              <a:rPr lang="en-GB"/>
              <a:t> </a:t>
            </a:r>
            <a:r>
              <a:rPr lang="en-GB" err="1"/>
              <a:t>citat</a:t>
            </a:r>
            <a:endParaRPr lang="en-GB"/>
          </a:p>
          <a:p>
            <a:pPr lvl="0"/>
            <a:endParaRPr lang="en-GB"/>
          </a:p>
        </p:txBody>
      </p:sp>
      <p:sp>
        <p:nvSpPr>
          <p:cNvPr id="4" name="Text Placeholder 3">
            <a:extLst>
              <a:ext uri="{FF2B5EF4-FFF2-40B4-BE49-F238E27FC236}">
                <a16:creationId xmlns:a16="http://schemas.microsoft.com/office/drawing/2014/main" id="{4E7139D4-F9FA-4509-89FC-BF815A08AF77}"/>
              </a:ext>
            </a:extLst>
          </p:cNvPr>
          <p:cNvSpPr>
            <a:spLocks noGrp="1"/>
          </p:cNvSpPr>
          <p:nvPr>
            <p:ph type="body" sz="quarter" idx="10" hasCustomPrompt="1"/>
          </p:nvPr>
        </p:nvSpPr>
        <p:spPr>
          <a:xfrm>
            <a:off x="839437" y="1811338"/>
            <a:ext cx="4668956" cy="820800"/>
          </a:xfrm>
        </p:spPr>
        <p:txBody>
          <a:bodyPr/>
          <a:lstStyle>
            <a:lvl1pPr marL="0" indent="0">
              <a:buNone/>
              <a:defRPr>
                <a:solidFill>
                  <a:schemeClr val="accent1"/>
                </a:solidFill>
              </a:defRPr>
            </a:lvl1pPr>
          </a:lstStyle>
          <a:p>
            <a:pPr lvl="0"/>
            <a:r>
              <a:rPr lang="en-GB"/>
              <a:t>Large display copy, value statement</a:t>
            </a:r>
          </a:p>
        </p:txBody>
      </p:sp>
      <p:sp>
        <p:nvSpPr>
          <p:cNvPr id="6" name="Text Placeholder 5">
            <a:extLst>
              <a:ext uri="{FF2B5EF4-FFF2-40B4-BE49-F238E27FC236}">
                <a16:creationId xmlns:a16="http://schemas.microsoft.com/office/drawing/2014/main" id="{2997CA63-7F6D-4683-9329-93E1F9052BEC}"/>
              </a:ext>
            </a:extLst>
          </p:cNvPr>
          <p:cNvSpPr>
            <a:spLocks noGrp="1"/>
          </p:cNvSpPr>
          <p:nvPr>
            <p:ph type="body" sz="quarter" idx="11" hasCustomPrompt="1"/>
          </p:nvPr>
        </p:nvSpPr>
        <p:spPr>
          <a:xfrm>
            <a:off x="6383437" y="1811338"/>
            <a:ext cx="4668133" cy="820800"/>
          </a:xfrm>
        </p:spPr>
        <p:txBody>
          <a:bodyPr/>
          <a:lstStyle>
            <a:lvl1pPr>
              <a:buNone/>
              <a:defRPr>
                <a:solidFill>
                  <a:schemeClr val="accent1"/>
                </a:solidFill>
              </a:defRPr>
            </a:lvl1pPr>
          </a:lstStyle>
          <a:p>
            <a:pPr marL="0" marR="0" lvl="0" indent="0" algn="l" defTabSz="914400" rtl="0" eaLnBrk="1" fontAlgn="auto" latinLnBrk="0" hangingPunct="1">
              <a:lnSpc>
                <a:spcPct val="100000"/>
              </a:lnSpc>
              <a:spcBef>
                <a:spcPts val="0"/>
              </a:spcBef>
              <a:spcAft>
                <a:spcPts val="900"/>
              </a:spcAft>
              <a:buClrTx/>
              <a:buSzTx/>
              <a:buFont typeface="Arial" panose="020B0604020202020204" pitchFamily="34" charset="0"/>
              <a:buNone/>
              <a:tabLst/>
              <a:defRPr/>
            </a:pPr>
            <a:r>
              <a:rPr lang="en-GB"/>
              <a:t>Large display copy, value statement</a:t>
            </a:r>
          </a:p>
        </p:txBody>
      </p:sp>
      <p:cxnSp>
        <p:nvCxnSpPr>
          <p:cNvPr id="15" name="Straight Connector 14">
            <a:extLst>
              <a:ext uri="{FF2B5EF4-FFF2-40B4-BE49-F238E27FC236}">
                <a16:creationId xmlns:a16="http://schemas.microsoft.com/office/drawing/2014/main" id="{3F97DC46-E3B8-409B-8346-E2C364D67289}"/>
              </a:ext>
            </a:extLst>
          </p:cNvPr>
          <p:cNvCxnSpPr>
            <a:cxnSpLocks/>
          </p:cNvCxnSpPr>
          <p:nvPr userDrawn="1"/>
        </p:nvCxnSpPr>
        <p:spPr>
          <a:xfrm>
            <a:off x="658813" y="1808195"/>
            <a:ext cx="0" cy="1872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D14BB3-9A04-4043-BE06-23577F9374DC}"/>
              </a:ext>
            </a:extLst>
          </p:cNvPr>
          <p:cNvCxnSpPr>
            <a:cxnSpLocks/>
          </p:cNvCxnSpPr>
          <p:nvPr userDrawn="1"/>
        </p:nvCxnSpPr>
        <p:spPr>
          <a:xfrm>
            <a:off x="6211892" y="1808195"/>
            <a:ext cx="0" cy="1872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611558ED-EF23-4024-8F74-2D73A4DB537E}"/>
              </a:ext>
            </a:extLst>
          </p:cNvPr>
          <p:cNvSpPr>
            <a:spLocks noGrp="1"/>
          </p:cNvSpPr>
          <p:nvPr userDrawn="1">
            <p:ph type="body" sz="quarter" idx="13" hasCustomPrompt="1"/>
          </p:nvPr>
        </p:nvSpPr>
        <p:spPr>
          <a:xfrm>
            <a:off x="839437" y="2754538"/>
            <a:ext cx="4668149" cy="925657"/>
          </a:xfrm>
        </p:spPr>
        <p:txBody>
          <a:bodyPr/>
          <a:lstStyle>
            <a:lvl1pPr marL="0" indent="0">
              <a:buNone/>
              <a:defRPr sz="2000"/>
            </a:lvl1pPr>
          </a:lstStyle>
          <a:p>
            <a:pPr lvl="0"/>
            <a:r>
              <a:rPr lang="en-GB"/>
              <a:t>20pt body copy approximately</a:t>
            </a:r>
            <a:br>
              <a:rPr lang="en-GB"/>
            </a:br>
            <a:r>
              <a:rPr lang="en-GB"/>
              <a:t>15 words </a:t>
            </a:r>
            <a:r>
              <a:rPr lang="en-GB" err="1"/>
              <a:t>ut</a:t>
            </a:r>
            <a:r>
              <a:rPr lang="en-GB"/>
              <a:t> </a:t>
            </a:r>
            <a:r>
              <a:rPr lang="en-GB" err="1"/>
              <a:t>enim</a:t>
            </a:r>
            <a:r>
              <a:rPr lang="en-GB"/>
              <a:t> ad minima </a:t>
            </a:r>
            <a:r>
              <a:rPr lang="en-GB" err="1"/>
              <a:t>veniam</a:t>
            </a:r>
            <a:r>
              <a:rPr lang="en-GB"/>
              <a:t>, </a:t>
            </a:r>
            <a:r>
              <a:rPr lang="en-GB" err="1"/>
              <a:t>quis</a:t>
            </a:r>
            <a:r>
              <a:rPr lang="en-GB"/>
              <a:t> nostrum </a:t>
            </a:r>
            <a:r>
              <a:rPr lang="en-GB" err="1"/>
              <a:t>exer</a:t>
            </a:r>
            <a:r>
              <a:rPr lang="en-GB"/>
              <a:t> </a:t>
            </a:r>
            <a:r>
              <a:rPr lang="en-GB" err="1"/>
              <a:t>citat</a:t>
            </a:r>
            <a:endParaRPr lang="en-GB"/>
          </a:p>
          <a:p>
            <a:pPr lvl="0"/>
            <a:endParaRPr lang="en-GB"/>
          </a:p>
        </p:txBody>
      </p:sp>
      <p:sp>
        <p:nvSpPr>
          <p:cNvPr id="19" name="Text Placeholder 18">
            <a:extLst>
              <a:ext uri="{FF2B5EF4-FFF2-40B4-BE49-F238E27FC236}">
                <a16:creationId xmlns:a16="http://schemas.microsoft.com/office/drawing/2014/main" id="{27F7573B-0AC9-49D3-B9D8-196CCF22C4D2}"/>
              </a:ext>
            </a:extLst>
          </p:cNvPr>
          <p:cNvSpPr>
            <a:spLocks noGrp="1"/>
          </p:cNvSpPr>
          <p:nvPr userDrawn="1">
            <p:ph type="body" sz="quarter" idx="14" hasCustomPrompt="1"/>
          </p:nvPr>
        </p:nvSpPr>
        <p:spPr>
          <a:xfrm>
            <a:off x="6383437" y="2754538"/>
            <a:ext cx="4668133" cy="925657"/>
          </a:xfrm>
        </p:spPr>
        <p:txBody>
          <a:bodyPr/>
          <a:lstStyle>
            <a:lvl1pPr marL="0" indent="0">
              <a:buNone/>
              <a:defRPr sz="2000"/>
            </a:lvl1pPr>
          </a:lstStyle>
          <a:p>
            <a:pPr lvl="0"/>
            <a:r>
              <a:rPr lang="en-GB"/>
              <a:t>20pt body copy approximately</a:t>
            </a:r>
            <a:br>
              <a:rPr lang="en-GB"/>
            </a:br>
            <a:r>
              <a:rPr lang="en-GB"/>
              <a:t>15 words </a:t>
            </a:r>
            <a:r>
              <a:rPr lang="en-GB" err="1"/>
              <a:t>ut</a:t>
            </a:r>
            <a:r>
              <a:rPr lang="en-GB"/>
              <a:t> </a:t>
            </a:r>
            <a:r>
              <a:rPr lang="en-GB" err="1"/>
              <a:t>enim</a:t>
            </a:r>
            <a:r>
              <a:rPr lang="en-GB"/>
              <a:t> ad minima </a:t>
            </a:r>
            <a:r>
              <a:rPr lang="en-GB" err="1"/>
              <a:t>veniam</a:t>
            </a:r>
            <a:r>
              <a:rPr lang="en-GB"/>
              <a:t>, </a:t>
            </a:r>
            <a:r>
              <a:rPr lang="en-GB" err="1"/>
              <a:t>quis</a:t>
            </a:r>
            <a:r>
              <a:rPr lang="en-GB"/>
              <a:t> nostrum </a:t>
            </a:r>
            <a:r>
              <a:rPr lang="en-GB" err="1"/>
              <a:t>exer</a:t>
            </a:r>
            <a:r>
              <a:rPr lang="en-GB"/>
              <a:t> </a:t>
            </a:r>
            <a:r>
              <a:rPr lang="en-GB" err="1"/>
              <a:t>citat</a:t>
            </a:r>
            <a:endParaRPr lang="en-GB"/>
          </a:p>
          <a:p>
            <a:pPr lvl="0"/>
            <a:endParaRPr lang="en-GB"/>
          </a:p>
        </p:txBody>
      </p:sp>
      <p:sp>
        <p:nvSpPr>
          <p:cNvPr id="3" name="Footer Placeholder 2">
            <a:extLst>
              <a:ext uri="{FF2B5EF4-FFF2-40B4-BE49-F238E27FC236}">
                <a16:creationId xmlns:a16="http://schemas.microsoft.com/office/drawing/2014/main" id="{74220E0C-11C5-47FC-9A82-A7C92F87892E}"/>
              </a:ext>
            </a:extLst>
          </p:cNvPr>
          <p:cNvSpPr>
            <a:spLocks noGrp="1"/>
          </p:cNvSpPr>
          <p:nvPr>
            <p:ph type="ftr" sz="quarter" idx="19"/>
          </p:nvPr>
        </p:nvSpPr>
        <p:spPr/>
        <p:txBody>
          <a:bodyPr/>
          <a:lstStyle/>
          <a:p>
            <a:endParaRPr lang="en-GB"/>
          </a:p>
        </p:txBody>
      </p:sp>
      <p:sp>
        <p:nvSpPr>
          <p:cNvPr id="5" name="Slide Number Placeholder 4">
            <a:extLst>
              <a:ext uri="{FF2B5EF4-FFF2-40B4-BE49-F238E27FC236}">
                <a16:creationId xmlns:a16="http://schemas.microsoft.com/office/drawing/2014/main" id="{B97CE773-3306-49AE-B08B-63091F61AF97}"/>
              </a:ext>
            </a:extLst>
          </p:cNvPr>
          <p:cNvSpPr>
            <a:spLocks noGrp="1"/>
          </p:cNvSpPr>
          <p:nvPr>
            <p:ph type="sldNum" sz="quarter" idx="20"/>
          </p:nvPr>
        </p:nvSpPr>
        <p:spPr/>
        <p:txBody>
          <a:bodyPr/>
          <a:lstStyle/>
          <a:p>
            <a:fld id="{1BE232AB-0B06-425F-9ADD-32A9A3D01189}" type="slidenum">
              <a:rPr lang="en-GB" smtClean="0"/>
              <a:pPr/>
              <a:t>‹#›</a:t>
            </a:fld>
            <a:endParaRPr lang="en-GB"/>
          </a:p>
        </p:txBody>
      </p:sp>
    </p:spTree>
    <p:extLst>
      <p:ext uri="{BB962C8B-B14F-4D97-AF65-F5344CB8AC3E}">
        <p14:creationId xmlns:p14="http://schemas.microsoft.com/office/powerpoint/2010/main" val="14684977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 Key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8D865-6617-409D-A625-B63EFCCF8CAA}"/>
              </a:ext>
            </a:extLst>
          </p:cNvPr>
          <p:cNvSpPr>
            <a:spLocks noGrp="1"/>
          </p:cNvSpPr>
          <p:nvPr>
            <p:ph type="title" hasCustomPrompt="1"/>
          </p:nvPr>
        </p:nvSpPr>
        <p:spPr/>
        <p:txBody>
          <a:bodyPr/>
          <a:lstStyle/>
          <a:p>
            <a:r>
              <a:rPr lang="en-GB"/>
              <a:t>Slide title</a:t>
            </a:r>
          </a:p>
        </p:txBody>
      </p:sp>
      <p:sp>
        <p:nvSpPr>
          <p:cNvPr id="4" name="Text Placeholder 3">
            <a:extLst>
              <a:ext uri="{FF2B5EF4-FFF2-40B4-BE49-F238E27FC236}">
                <a16:creationId xmlns:a16="http://schemas.microsoft.com/office/drawing/2014/main" id="{4E7139D4-F9FA-4509-89FC-BF815A08AF77}"/>
              </a:ext>
            </a:extLst>
          </p:cNvPr>
          <p:cNvSpPr>
            <a:spLocks noGrp="1"/>
          </p:cNvSpPr>
          <p:nvPr>
            <p:ph type="body" sz="quarter" idx="10" hasCustomPrompt="1"/>
          </p:nvPr>
        </p:nvSpPr>
        <p:spPr>
          <a:xfrm>
            <a:off x="850726" y="1811338"/>
            <a:ext cx="3276000" cy="774000"/>
          </a:xfrm>
        </p:spPr>
        <p:txBody>
          <a:bodyPr/>
          <a:lstStyle>
            <a:lvl1pPr marL="0" indent="0">
              <a:buNone/>
              <a:defRPr>
                <a:solidFill>
                  <a:schemeClr val="accent1"/>
                </a:solidFill>
              </a:defRPr>
            </a:lvl1pPr>
          </a:lstStyle>
          <a:p>
            <a:pPr lvl="0"/>
            <a:r>
              <a:rPr lang="en-GB"/>
              <a:t>Large display copy, value statement</a:t>
            </a:r>
          </a:p>
        </p:txBody>
      </p:sp>
      <p:sp>
        <p:nvSpPr>
          <p:cNvPr id="6" name="Text Placeholder 5">
            <a:extLst>
              <a:ext uri="{FF2B5EF4-FFF2-40B4-BE49-F238E27FC236}">
                <a16:creationId xmlns:a16="http://schemas.microsoft.com/office/drawing/2014/main" id="{2997CA63-7F6D-4683-9329-93E1F9052BEC}"/>
              </a:ext>
            </a:extLst>
          </p:cNvPr>
          <p:cNvSpPr>
            <a:spLocks noGrp="1"/>
          </p:cNvSpPr>
          <p:nvPr>
            <p:ph type="body" sz="quarter" idx="11" hasCustomPrompt="1"/>
          </p:nvPr>
        </p:nvSpPr>
        <p:spPr>
          <a:xfrm>
            <a:off x="4549600" y="1811338"/>
            <a:ext cx="3276000" cy="774000"/>
          </a:xfrm>
        </p:spPr>
        <p:txBody>
          <a:bodyPr/>
          <a:lstStyle>
            <a:lvl1pPr>
              <a:buNone/>
              <a:defRPr>
                <a:solidFill>
                  <a:schemeClr val="accent1"/>
                </a:solidFill>
              </a:defRPr>
            </a:lvl1pPr>
          </a:lstStyle>
          <a:p>
            <a:pPr marL="0" marR="0" lvl="0" indent="0" algn="l" defTabSz="914400" rtl="0" eaLnBrk="1" fontAlgn="auto" latinLnBrk="0" hangingPunct="1">
              <a:lnSpc>
                <a:spcPct val="100000"/>
              </a:lnSpc>
              <a:spcBef>
                <a:spcPts val="0"/>
              </a:spcBef>
              <a:spcAft>
                <a:spcPts val="900"/>
              </a:spcAft>
              <a:buClrTx/>
              <a:buSzTx/>
              <a:buFont typeface="Arial" panose="020B0604020202020204" pitchFamily="34" charset="0"/>
              <a:buNone/>
              <a:tabLst/>
              <a:defRPr/>
            </a:pPr>
            <a:r>
              <a:rPr lang="en-GB"/>
              <a:t>Large display copy, value statement</a:t>
            </a:r>
          </a:p>
        </p:txBody>
      </p:sp>
      <p:sp>
        <p:nvSpPr>
          <p:cNvPr id="8" name="Text Placeholder 7">
            <a:extLst>
              <a:ext uri="{FF2B5EF4-FFF2-40B4-BE49-F238E27FC236}">
                <a16:creationId xmlns:a16="http://schemas.microsoft.com/office/drawing/2014/main" id="{FC1D0684-79FE-421D-A283-16684BEA0112}"/>
              </a:ext>
            </a:extLst>
          </p:cNvPr>
          <p:cNvSpPr>
            <a:spLocks noGrp="1"/>
          </p:cNvSpPr>
          <p:nvPr>
            <p:ph type="body" sz="quarter" idx="12" hasCustomPrompt="1"/>
          </p:nvPr>
        </p:nvSpPr>
        <p:spPr>
          <a:xfrm>
            <a:off x="8267526" y="1811338"/>
            <a:ext cx="3263052" cy="774000"/>
          </a:xfrm>
        </p:spPr>
        <p:txBody>
          <a:bodyPr/>
          <a:lstStyle>
            <a:lvl1pPr>
              <a:buNone/>
              <a:defRPr>
                <a:solidFill>
                  <a:schemeClr val="accent1"/>
                </a:solidFill>
              </a:defRPr>
            </a:lvl1pPr>
          </a:lstStyle>
          <a:p>
            <a:pPr marL="0" marR="0" lvl="0" indent="0" algn="l" defTabSz="914400" rtl="0" eaLnBrk="1" fontAlgn="auto" latinLnBrk="0" hangingPunct="1">
              <a:lnSpc>
                <a:spcPct val="100000"/>
              </a:lnSpc>
              <a:spcBef>
                <a:spcPts val="0"/>
              </a:spcBef>
              <a:spcAft>
                <a:spcPts val="900"/>
              </a:spcAft>
              <a:buClrTx/>
              <a:buSzTx/>
              <a:buFont typeface="Arial" panose="020B0604020202020204" pitchFamily="34" charset="0"/>
              <a:buNone/>
              <a:tabLst/>
              <a:defRPr/>
            </a:pPr>
            <a:r>
              <a:rPr lang="en-GB"/>
              <a:t>Large display copy, value statement</a:t>
            </a:r>
          </a:p>
        </p:txBody>
      </p:sp>
      <p:sp>
        <p:nvSpPr>
          <p:cNvPr id="10" name="Text Placeholder 9">
            <a:extLst>
              <a:ext uri="{FF2B5EF4-FFF2-40B4-BE49-F238E27FC236}">
                <a16:creationId xmlns:a16="http://schemas.microsoft.com/office/drawing/2014/main" id="{611558ED-EF23-4024-8F74-2D73A4DB537E}"/>
              </a:ext>
            </a:extLst>
          </p:cNvPr>
          <p:cNvSpPr>
            <a:spLocks noGrp="1"/>
          </p:cNvSpPr>
          <p:nvPr>
            <p:ph type="body" sz="quarter" idx="13" hasCustomPrompt="1"/>
          </p:nvPr>
        </p:nvSpPr>
        <p:spPr>
          <a:xfrm>
            <a:off x="850726" y="2754538"/>
            <a:ext cx="3276000" cy="442800"/>
          </a:xfrm>
        </p:spPr>
        <p:txBody>
          <a:bodyPr/>
          <a:lstStyle>
            <a:lvl1pPr marL="0" indent="0">
              <a:buNone/>
              <a:defRPr sz="1600"/>
            </a:lvl1pPr>
          </a:lstStyle>
          <a:p>
            <a:pPr lvl="0"/>
            <a:r>
              <a:rPr lang="en-US"/>
              <a:t>16pt supporting copy description approximately 20 words.</a:t>
            </a:r>
          </a:p>
        </p:txBody>
      </p:sp>
      <p:sp>
        <p:nvSpPr>
          <p:cNvPr id="19" name="Text Placeholder 18">
            <a:extLst>
              <a:ext uri="{FF2B5EF4-FFF2-40B4-BE49-F238E27FC236}">
                <a16:creationId xmlns:a16="http://schemas.microsoft.com/office/drawing/2014/main" id="{27F7573B-0AC9-49D3-B9D8-196CCF22C4D2}"/>
              </a:ext>
            </a:extLst>
          </p:cNvPr>
          <p:cNvSpPr>
            <a:spLocks noGrp="1"/>
          </p:cNvSpPr>
          <p:nvPr>
            <p:ph type="body" sz="quarter" idx="14" hasCustomPrompt="1"/>
          </p:nvPr>
        </p:nvSpPr>
        <p:spPr>
          <a:xfrm>
            <a:off x="4549600" y="2754538"/>
            <a:ext cx="3276000" cy="442800"/>
          </a:xfrm>
        </p:spPr>
        <p:txBody>
          <a:bodyPr/>
          <a:lstStyle>
            <a:lvl1pPr marL="0" indent="0">
              <a:buNone/>
              <a:defRPr sz="1600"/>
            </a:lvl1pPr>
          </a:lstStyle>
          <a:p>
            <a:pPr lvl="0"/>
            <a:r>
              <a:rPr lang="en-US"/>
              <a:t>16pt supporting copy description approximately 20 words.</a:t>
            </a:r>
          </a:p>
        </p:txBody>
      </p:sp>
      <p:sp>
        <p:nvSpPr>
          <p:cNvPr id="21" name="Text Placeholder 20">
            <a:extLst>
              <a:ext uri="{FF2B5EF4-FFF2-40B4-BE49-F238E27FC236}">
                <a16:creationId xmlns:a16="http://schemas.microsoft.com/office/drawing/2014/main" id="{A51825F6-D7AA-467D-A7EB-01E730FF69BF}"/>
              </a:ext>
            </a:extLst>
          </p:cNvPr>
          <p:cNvSpPr>
            <a:spLocks noGrp="1"/>
          </p:cNvSpPr>
          <p:nvPr>
            <p:ph type="body" sz="quarter" idx="15" hasCustomPrompt="1"/>
          </p:nvPr>
        </p:nvSpPr>
        <p:spPr>
          <a:xfrm>
            <a:off x="8267526" y="2754538"/>
            <a:ext cx="3265662" cy="442800"/>
          </a:xfrm>
        </p:spPr>
        <p:txBody>
          <a:bodyPr/>
          <a:lstStyle>
            <a:lvl1pPr marL="0" indent="0">
              <a:buNone/>
              <a:defRPr sz="1600"/>
            </a:lvl1pPr>
          </a:lstStyle>
          <a:p>
            <a:pPr lvl="0"/>
            <a:r>
              <a:rPr lang="en-US"/>
              <a:t>16pt supporting copy description approximately 20 words.</a:t>
            </a:r>
          </a:p>
        </p:txBody>
      </p:sp>
      <p:sp>
        <p:nvSpPr>
          <p:cNvPr id="5" name="Text Placeholder 4">
            <a:extLst>
              <a:ext uri="{FF2B5EF4-FFF2-40B4-BE49-F238E27FC236}">
                <a16:creationId xmlns:a16="http://schemas.microsoft.com/office/drawing/2014/main" id="{45C2B8FF-F634-4508-A663-425A97666D6F}"/>
              </a:ext>
            </a:extLst>
          </p:cNvPr>
          <p:cNvSpPr>
            <a:spLocks noGrp="1"/>
          </p:cNvSpPr>
          <p:nvPr>
            <p:ph type="body" sz="quarter" idx="16" hasCustomPrompt="1"/>
          </p:nvPr>
        </p:nvSpPr>
        <p:spPr>
          <a:xfrm>
            <a:off x="850726" y="3990406"/>
            <a:ext cx="3276000" cy="774000"/>
          </a:xfrm>
        </p:spPr>
        <p:txBody>
          <a:bodyPr/>
          <a:lstStyle>
            <a:lvl1pPr marL="0" indent="0">
              <a:buNone/>
              <a:defRPr>
                <a:solidFill>
                  <a:schemeClr val="accent1"/>
                </a:solidFill>
              </a:defRPr>
            </a:lvl1pPr>
          </a:lstStyle>
          <a:p>
            <a:pPr lvl="0"/>
            <a:r>
              <a:rPr lang="en-US"/>
              <a:t>Large display copy, value statement</a:t>
            </a:r>
          </a:p>
        </p:txBody>
      </p:sp>
      <p:sp>
        <p:nvSpPr>
          <p:cNvPr id="9" name="Text Placeholder 8">
            <a:extLst>
              <a:ext uri="{FF2B5EF4-FFF2-40B4-BE49-F238E27FC236}">
                <a16:creationId xmlns:a16="http://schemas.microsoft.com/office/drawing/2014/main" id="{261C0559-3BE7-440A-BC44-5730E8D25405}"/>
              </a:ext>
            </a:extLst>
          </p:cNvPr>
          <p:cNvSpPr>
            <a:spLocks noGrp="1"/>
          </p:cNvSpPr>
          <p:nvPr>
            <p:ph type="body" sz="quarter" idx="17" hasCustomPrompt="1"/>
          </p:nvPr>
        </p:nvSpPr>
        <p:spPr>
          <a:xfrm>
            <a:off x="4542574" y="3990406"/>
            <a:ext cx="3288564" cy="774000"/>
          </a:xfrm>
        </p:spPr>
        <p:txBody>
          <a:bodyPr/>
          <a:lstStyle>
            <a:lvl1pPr marL="0" indent="0">
              <a:buNone/>
              <a:defRPr>
                <a:solidFill>
                  <a:schemeClr val="accent1"/>
                </a:solidFill>
              </a:defRPr>
            </a:lvl1pPr>
          </a:lstStyle>
          <a:p>
            <a:pPr lvl="0"/>
            <a:r>
              <a:rPr lang="en-US"/>
              <a:t>Large display copy, value statement</a:t>
            </a:r>
          </a:p>
        </p:txBody>
      </p:sp>
      <p:sp>
        <p:nvSpPr>
          <p:cNvPr id="12" name="Text Placeholder 11">
            <a:extLst>
              <a:ext uri="{FF2B5EF4-FFF2-40B4-BE49-F238E27FC236}">
                <a16:creationId xmlns:a16="http://schemas.microsoft.com/office/drawing/2014/main" id="{3A108E80-9937-48FC-A117-3E6D5E679842}"/>
              </a:ext>
            </a:extLst>
          </p:cNvPr>
          <p:cNvSpPr>
            <a:spLocks noGrp="1"/>
          </p:cNvSpPr>
          <p:nvPr>
            <p:ph type="body" sz="quarter" idx="18" hasCustomPrompt="1"/>
          </p:nvPr>
        </p:nvSpPr>
        <p:spPr>
          <a:xfrm>
            <a:off x="8267526" y="3990406"/>
            <a:ext cx="3263053" cy="774000"/>
          </a:xfrm>
        </p:spPr>
        <p:txBody>
          <a:bodyPr/>
          <a:lstStyle>
            <a:lvl1pPr>
              <a:buNone/>
              <a:defRPr>
                <a:solidFill>
                  <a:schemeClr val="accent1"/>
                </a:solidFill>
              </a:defRPr>
            </a:lvl1pPr>
          </a:lstStyle>
          <a:p>
            <a:pPr marL="0" marR="0" lvl="0" indent="0" algn="l" defTabSz="914400" rtl="0" eaLnBrk="1" fontAlgn="auto" latinLnBrk="0" hangingPunct="1">
              <a:lnSpc>
                <a:spcPct val="100000"/>
              </a:lnSpc>
              <a:spcBef>
                <a:spcPts val="0"/>
              </a:spcBef>
              <a:spcAft>
                <a:spcPts val="900"/>
              </a:spcAft>
              <a:buClrTx/>
              <a:buSzTx/>
              <a:buFont typeface="Arial" panose="020B0604020202020204" pitchFamily="34" charset="0"/>
              <a:buNone/>
              <a:tabLst/>
              <a:defRPr/>
            </a:pPr>
            <a:r>
              <a:rPr lang="en-US"/>
              <a:t>Large display copy, value statement</a:t>
            </a:r>
          </a:p>
        </p:txBody>
      </p:sp>
      <p:sp>
        <p:nvSpPr>
          <p:cNvPr id="28" name="Text Placeholder 27">
            <a:extLst>
              <a:ext uri="{FF2B5EF4-FFF2-40B4-BE49-F238E27FC236}">
                <a16:creationId xmlns:a16="http://schemas.microsoft.com/office/drawing/2014/main" id="{A9423E80-DFFE-4DC4-9982-2C9AF4D209EA}"/>
              </a:ext>
            </a:extLst>
          </p:cNvPr>
          <p:cNvSpPr>
            <a:spLocks noGrp="1"/>
          </p:cNvSpPr>
          <p:nvPr>
            <p:ph type="body" sz="quarter" idx="19" hasCustomPrompt="1"/>
          </p:nvPr>
        </p:nvSpPr>
        <p:spPr>
          <a:xfrm>
            <a:off x="850726" y="4863600"/>
            <a:ext cx="3276000" cy="442800"/>
          </a:xfrm>
        </p:spPr>
        <p:txBody>
          <a:bodyPr/>
          <a:lstStyle>
            <a:lvl1pPr marL="0" indent="0">
              <a:buNone/>
              <a:defRPr sz="1600"/>
            </a:lvl1pPr>
          </a:lstStyle>
          <a:p>
            <a:pPr lvl="0"/>
            <a:r>
              <a:rPr lang="en-US"/>
              <a:t>16pt supporting copy description approximately 20 words.</a:t>
            </a:r>
          </a:p>
        </p:txBody>
      </p:sp>
      <p:sp>
        <p:nvSpPr>
          <p:cNvPr id="30" name="Text Placeholder 29">
            <a:extLst>
              <a:ext uri="{FF2B5EF4-FFF2-40B4-BE49-F238E27FC236}">
                <a16:creationId xmlns:a16="http://schemas.microsoft.com/office/drawing/2014/main" id="{F039EE30-058E-4CEF-A75D-7AF01A0CF046}"/>
              </a:ext>
            </a:extLst>
          </p:cNvPr>
          <p:cNvSpPr>
            <a:spLocks noGrp="1"/>
          </p:cNvSpPr>
          <p:nvPr>
            <p:ph type="body" sz="quarter" idx="20" hasCustomPrompt="1"/>
          </p:nvPr>
        </p:nvSpPr>
        <p:spPr>
          <a:xfrm>
            <a:off x="4542574" y="4863600"/>
            <a:ext cx="3288564" cy="442800"/>
          </a:xfrm>
        </p:spPr>
        <p:txBody>
          <a:bodyPr/>
          <a:lstStyle>
            <a:lvl1pPr marL="0" indent="0">
              <a:buNone/>
              <a:defRPr sz="1600"/>
            </a:lvl1pPr>
          </a:lstStyle>
          <a:p>
            <a:pPr lvl="0"/>
            <a:r>
              <a:rPr lang="en-US"/>
              <a:t>16pt supporting copy description approximately 20 words.</a:t>
            </a:r>
          </a:p>
        </p:txBody>
      </p:sp>
      <p:sp>
        <p:nvSpPr>
          <p:cNvPr id="32" name="Text Placeholder 31">
            <a:extLst>
              <a:ext uri="{FF2B5EF4-FFF2-40B4-BE49-F238E27FC236}">
                <a16:creationId xmlns:a16="http://schemas.microsoft.com/office/drawing/2014/main" id="{133C54DA-34B2-43E2-BF0E-C88148233C13}"/>
              </a:ext>
            </a:extLst>
          </p:cNvPr>
          <p:cNvSpPr>
            <a:spLocks noGrp="1"/>
          </p:cNvSpPr>
          <p:nvPr>
            <p:ph type="body" sz="quarter" idx="21" hasCustomPrompt="1"/>
          </p:nvPr>
        </p:nvSpPr>
        <p:spPr>
          <a:xfrm>
            <a:off x="8267526" y="4863600"/>
            <a:ext cx="3263053" cy="442800"/>
          </a:xfrm>
        </p:spPr>
        <p:txBody>
          <a:bodyPr/>
          <a:lstStyle>
            <a:lvl1pPr marL="0" indent="0">
              <a:buNone/>
              <a:defRPr sz="1600"/>
            </a:lvl1pPr>
          </a:lstStyle>
          <a:p>
            <a:pPr lvl="0"/>
            <a:r>
              <a:rPr lang="en-US"/>
              <a:t>16pt supporting copy description approximately 20 words.</a:t>
            </a:r>
          </a:p>
        </p:txBody>
      </p:sp>
      <p:grpSp>
        <p:nvGrpSpPr>
          <p:cNvPr id="27" name="Group 26">
            <a:extLst>
              <a:ext uri="{FF2B5EF4-FFF2-40B4-BE49-F238E27FC236}">
                <a16:creationId xmlns:a16="http://schemas.microsoft.com/office/drawing/2014/main" id="{4EF01F31-4B67-4C43-97D1-69733F269F3F}"/>
              </a:ext>
            </a:extLst>
          </p:cNvPr>
          <p:cNvGrpSpPr/>
          <p:nvPr userDrawn="1"/>
        </p:nvGrpSpPr>
        <p:grpSpPr>
          <a:xfrm>
            <a:off x="658813" y="1811338"/>
            <a:ext cx="7395251" cy="1872000"/>
            <a:chOff x="658813" y="2801257"/>
            <a:chExt cx="7395251" cy="3399517"/>
          </a:xfrm>
        </p:grpSpPr>
        <p:cxnSp>
          <p:nvCxnSpPr>
            <p:cNvPr id="29" name="Straight Connector 28">
              <a:extLst>
                <a:ext uri="{FF2B5EF4-FFF2-40B4-BE49-F238E27FC236}">
                  <a16:creationId xmlns:a16="http://schemas.microsoft.com/office/drawing/2014/main" id="{2E87A5DA-9B89-4FFF-8A1C-0E55F46D52A4}"/>
                </a:ext>
              </a:extLst>
            </p:cNvPr>
            <p:cNvCxnSpPr>
              <a:cxnSpLocks/>
            </p:cNvCxnSpPr>
            <p:nvPr userDrawn="1"/>
          </p:nvCxnSpPr>
          <p:spPr>
            <a:xfrm>
              <a:off x="658813" y="2801257"/>
              <a:ext cx="0" cy="339951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00A804C-F9B7-41F1-B618-D98E08E36D97}"/>
                </a:ext>
              </a:extLst>
            </p:cNvPr>
            <p:cNvCxnSpPr>
              <a:cxnSpLocks/>
            </p:cNvCxnSpPr>
            <p:nvPr userDrawn="1"/>
          </p:nvCxnSpPr>
          <p:spPr>
            <a:xfrm>
              <a:off x="4357688" y="2801257"/>
              <a:ext cx="0" cy="339951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63F983-261D-427F-8E84-6D0E75C36961}"/>
                </a:ext>
              </a:extLst>
            </p:cNvPr>
            <p:cNvCxnSpPr>
              <a:cxnSpLocks/>
            </p:cNvCxnSpPr>
            <p:nvPr userDrawn="1"/>
          </p:nvCxnSpPr>
          <p:spPr>
            <a:xfrm>
              <a:off x="8054064" y="2801257"/>
              <a:ext cx="0" cy="339951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C94ED42-E0AD-4B74-AD36-83677FBDCE28}"/>
              </a:ext>
            </a:extLst>
          </p:cNvPr>
          <p:cNvGrpSpPr/>
          <p:nvPr userDrawn="1"/>
        </p:nvGrpSpPr>
        <p:grpSpPr>
          <a:xfrm>
            <a:off x="661420" y="3990406"/>
            <a:ext cx="7396877" cy="1872000"/>
            <a:chOff x="677863" y="2801257"/>
            <a:chExt cx="7396877" cy="3399517"/>
          </a:xfrm>
        </p:grpSpPr>
        <p:cxnSp>
          <p:nvCxnSpPr>
            <p:cNvPr id="35" name="Straight Connector 34">
              <a:extLst>
                <a:ext uri="{FF2B5EF4-FFF2-40B4-BE49-F238E27FC236}">
                  <a16:creationId xmlns:a16="http://schemas.microsoft.com/office/drawing/2014/main" id="{530AC258-8D3D-4ABE-824E-B12054F8CBDE}"/>
                </a:ext>
              </a:extLst>
            </p:cNvPr>
            <p:cNvCxnSpPr>
              <a:cxnSpLocks/>
            </p:cNvCxnSpPr>
            <p:nvPr userDrawn="1"/>
          </p:nvCxnSpPr>
          <p:spPr>
            <a:xfrm>
              <a:off x="677863" y="2801257"/>
              <a:ext cx="0" cy="339951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8B133CE-CEFC-4CE0-B26F-B5294B97E6A9}"/>
                </a:ext>
              </a:extLst>
            </p:cNvPr>
            <p:cNvCxnSpPr>
              <a:cxnSpLocks/>
            </p:cNvCxnSpPr>
            <p:nvPr userDrawn="1"/>
          </p:nvCxnSpPr>
          <p:spPr>
            <a:xfrm>
              <a:off x="4371249" y="2801257"/>
              <a:ext cx="0" cy="339951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CFE73E0-38A2-41B5-A2BE-B0396BED71CA}"/>
                </a:ext>
              </a:extLst>
            </p:cNvPr>
            <p:cNvCxnSpPr>
              <a:cxnSpLocks/>
            </p:cNvCxnSpPr>
            <p:nvPr userDrawn="1"/>
          </p:nvCxnSpPr>
          <p:spPr>
            <a:xfrm>
              <a:off x="8074740" y="2801257"/>
              <a:ext cx="0" cy="339951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E2288666-815B-4FFB-8AD7-A7F1EF86EB73}"/>
              </a:ext>
            </a:extLst>
          </p:cNvPr>
          <p:cNvSpPr>
            <a:spLocks noGrp="1"/>
          </p:cNvSpPr>
          <p:nvPr>
            <p:ph type="ftr" sz="quarter" idx="22"/>
          </p:nvPr>
        </p:nvSpPr>
        <p:spPr/>
        <p:txBody>
          <a:bodyPr/>
          <a:lstStyle/>
          <a:p>
            <a:endParaRPr lang="en-GB"/>
          </a:p>
        </p:txBody>
      </p:sp>
      <p:sp>
        <p:nvSpPr>
          <p:cNvPr id="7" name="Slide Number Placeholder 6">
            <a:extLst>
              <a:ext uri="{FF2B5EF4-FFF2-40B4-BE49-F238E27FC236}">
                <a16:creationId xmlns:a16="http://schemas.microsoft.com/office/drawing/2014/main" id="{DC762258-F70B-432D-97B4-9C3E57507F42}"/>
              </a:ext>
            </a:extLst>
          </p:cNvPr>
          <p:cNvSpPr>
            <a:spLocks noGrp="1"/>
          </p:cNvSpPr>
          <p:nvPr>
            <p:ph type="sldNum" sz="quarter" idx="23"/>
          </p:nvPr>
        </p:nvSpPr>
        <p:spPr/>
        <p:txBody>
          <a:bodyPr/>
          <a:lstStyle/>
          <a:p>
            <a:fld id="{1BE232AB-0B06-425F-9ADD-32A9A3D01189}" type="slidenum">
              <a:rPr lang="en-GB" smtClean="0"/>
              <a:pPr/>
              <a:t>‹#›</a:t>
            </a:fld>
            <a:endParaRPr lang="en-GB"/>
          </a:p>
        </p:txBody>
      </p:sp>
    </p:spTree>
    <p:extLst>
      <p:ext uri="{BB962C8B-B14F-4D97-AF65-F5344CB8AC3E}">
        <p14:creationId xmlns:p14="http://schemas.microsoft.com/office/powerpoint/2010/main" val="35650274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x matri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8D865-6617-409D-A625-B63EFCCF8CAA}"/>
              </a:ext>
            </a:extLst>
          </p:cNvPr>
          <p:cNvSpPr>
            <a:spLocks noGrp="1"/>
          </p:cNvSpPr>
          <p:nvPr>
            <p:ph type="title" hasCustomPrompt="1"/>
          </p:nvPr>
        </p:nvSpPr>
        <p:spPr/>
        <p:txBody>
          <a:bodyPr/>
          <a:lstStyle/>
          <a:p>
            <a:r>
              <a:rPr lang="en-GB"/>
              <a:t>Slide title</a:t>
            </a:r>
          </a:p>
        </p:txBody>
      </p:sp>
      <p:sp>
        <p:nvSpPr>
          <p:cNvPr id="4" name="Text Placeholder 3">
            <a:extLst>
              <a:ext uri="{FF2B5EF4-FFF2-40B4-BE49-F238E27FC236}">
                <a16:creationId xmlns:a16="http://schemas.microsoft.com/office/drawing/2014/main" id="{4E7139D4-F9FA-4509-89FC-BF815A08AF77}"/>
              </a:ext>
            </a:extLst>
          </p:cNvPr>
          <p:cNvSpPr>
            <a:spLocks noGrp="1"/>
          </p:cNvSpPr>
          <p:nvPr>
            <p:ph type="body" sz="quarter" idx="10" hasCustomPrompt="1"/>
          </p:nvPr>
        </p:nvSpPr>
        <p:spPr>
          <a:xfrm>
            <a:off x="2278800" y="1890000"/>
            <a:ext cx="3492000" cy="399600"/>
          </a:xfrm>
        </p:spPr>
        <p:txBody>
          <a:bodyPr lIns="0" tIns="0" rIns="0" bIns="72000" anchor="b"/>
          <a:lstStyle>
            <a:lvl1pPr marL="0" indent="0" algn="ctr">
              <a:buNone/>
              <a:defRPr sz="1200" b="1">
                <a:solidFill>
                  <a:schemeClr val="accent1"/>
                </a:solidFill>
                <a:latin typeface="Arial" panose="020B0604020202020204" pitchFamily="34" charset="0"/>
                <a:cs typeface="Arial" panose="020B0604020202020204" pitchFamily="34" charset="0"/>
              </a:defRPr>
            </a:lvl1pPr>
          </a:lstStyle>
          <a:p>
            <a:pPr lvl="0"/>
            <a:r>
              <a:rPr lang="en-GB"/>
              <a:t>Supporting heading</a:t>
            </a:r>
          </a:p>
        </p:txBody>
      </p:sp>
      <p:sp>
        <p:nvSpPr>
          <p:cNvPr id="6" name="Text Placeholder 5">
            <a:extLst>
              <a:ext uri="{FF2B5EF4-FFF2-40B4-BE49-F238E27FC236}">
                <a16:creationId xmlns:a16="http://schemas.microsoft.com/office/drawing/2014/main" id="{2997CA63-7F6D-4683-9329-93E1F9052BEC}"/>
              </a:ext>
            </a:extLst>
          </p:cNvPr>
          <p:cNvSpPr>
            <a:spLocks noGrp="1"/>
          </p:cNvSpPr>
          <p:nvPr>
            <p:ph type="body" sz="quarter" idx="11" hasCustomPrompt="1"/>
          </p:nvPr>
        </p:nvSpPr>
        <p:spPr>
          <a:xfrm>
            <a:off x="6418800" y="1890000"/>
            <a:ext cx="3492000" cy="399600"/>
          </a:xfrm>
        </p:spPr>
        <p:txBody>
          <a:bodyPr lIns="0" tIns="0" rIns="0" bIns="72000" anchor="b"/>
          <a:lstStyle>
            <a:lvl1pPr marL="0" indent="0" algn="ctr">
              <a:buNone/>
              <a:defRPr sz="1200" b="1">
                <a:solidFill>
                  <a:schemeClr val="accent1"/>
                </a:solidFill>
                <a:latin typeface="Arial" panose="020B0604020202020204" pitchFamily="34" charset="0"/>
                <a:cs typeface="Arial" panose="020B0604020202020204" pitchFamily="34" charset="0"/>
              </a:defRPr>
            </a:lvl1pPr>
          </a:lstStyle>
          <a:p>
            <a:pPr lvl="0"/>
            <a:r>
              <a:rPr lang="en-GB"/>
              <a:t>Supporting heading</a:t>
            </a:r>
          </a:p>
        </p:txBody>
      </p:sp>
      <p:sp>
        <p:nvSpPr>
          <p:cNvPr id="8" name="Text Placeholder 7">
            <a:extLst>
              <a:ext uri="{FF2B5EF4-FFF2-40B4-BE49-F238E27FC236}">
                <a16:creationId xmlns:a16="http://schemas.microsoft.com/office/drawing/2014/main" id="{FC1D0684-79FE-421D-A283-16684BEA0112}"/>
              </a:ext>
            </a:extLst>
          </p:cNvPr>
          <p:cNvSpPr>
            <a:spLocks noGrp="1"/>
          </p:cNvSpPr>
          <p:nvPr>
            <p:ph type="body" sz="quarter" idx="12" hasCustomPrompt="1"/>
          </p:nvPr>
        </p:nvSpPr>
        <p:spPr>
          <a:xfrm>
            <a:off x="2278800" y="4125600"/>
            <a:ext cx="3492000" cy="399600"/>
          </a:xfrm>
        </p:spPr>
        <p:txBody>
          <a:bodyPr lIns="0" tIns="0" rIns="0" bIns="72000" anchor="b"/>
          <a:lstStyle>
            <a:lvl1pPr marL="0" indent="0" algn="ctr">
              <a:buNone/>
              <a:defRPr sz="1200" b="1">
                <a:solidFill>
                  <a:schemeClr val="accent1"/>
                </a:solidFill>
                <a:latin typeface="Arial" panose="020B0604020202020204" pitchFamily="34" charset="0"/>
                <a:cs typeface="Arial" panose="020B0604020202020204" pitchFamily="34" charset="0"/>
              </a:defRPr>
            </a:lvl1pPr>
          </a:lstStyle>
          <a:p>
            <a:pPr lvl="0"/>
            <a:r>
              <a:rPr lang="en-GB"/>
              <a:t>Supporting heading</a:t>
            </a:r>
          </a:p>
        </p:txBody>
      </p:sp>
      <p:sp>
        <p:nvSpPr>
          <p:cNvPr id="10" name="Text Placeholder 9">
            <a:extLst>
              <a:ext uri="{FF2B5EF4-FFF2-40B4-BE49-F238E27FC236}">
                <a16:creationId xmlns:a16="http://schemas.microsoft.com/office/drawing/2014/main" id="{611558ED-EF23-4024-8F74-2D73A4DB537E}"/>
              </a:ext>
            </a:extLst>
          </p:cNvPr>
          <p:cNvSpPr>
            <a:spLocks noGrp="1"/>
          </p:cNvSpPr>
          <p:nvPr>
            <p:ph type="body" sz="quarter" idx="13" hasCustomPrompt="1"/>
          </p:nvPr>
        </p:nvSpPr>
        <p:spPr>
          <a:xfrm>
            <a:off x="2278800" y="2292031"/>
            <a:ext cx="3492000" cy="1288800"/>
          </a:xfrm>
        </p:spPr>
        <p:txBody>
          <a:bodyPr/>
          <a:lstStyle>
            <a:lvl1pPr marL="0" indent="0" algn="ctr">
              <a:buNone/>
              <a:defRPr sz="1600"/>
            </a:lvl1pPr>
          </a:lstStyle>
          <a:p>
            <a:pPr lvl="0"/>
            <a:r>
              <a:rPr lang="en-GB"/>
              <a:t>16pt supporting copy approximately</a:t>
            </a:r>
            <a:br>
              <a:rPr lang="en-GB"/>
            </a:br>
            <a:r>
              <a:rPr lang="en-GB"/>
              <a:t>25 words </a:t>
            </a:r>
            <a:r>
              <a:rPr lang="en-GB" err="1"/>
              <a:t>ut</a:t>
            </a:r>
            <a:r>
              <a:rPr lang="en-GB"/>
              <a:t> </a:t>
            </a:r>
            <a:r>
              <a:rPr lang="en-GB" err="1"/>
              <a:t>enim</a:t>
            </a:r>
            <a:r>
              <a:rPr lang="en-GB"/>
              <a:t> ad minima </a:t>
            </a:r>
            <a:r>
              <a:rPr lang="en-GB" err="1"/>
              <a:t>veniam</a:t>
            </a:r>
            <a:r>
              <a:rPr lang="en-GB"/>
              <a:t>, </a:t>
            </a:r>
            <a:r>
              <a:rPr lang="en-GB" err="1"/>
              <a:t>quis</a:t>
            </a:r>
            <a:r>
              <a:rPr lang="en-GB"/>
              <a:t> nostrum </a:t>
            </a:r>
            <a:r>
              <a:rPr lang="en-GB" err="1"/>
              <a:t>exercitationem</a:t>
            </a:r>
            <a:r>
              <a:rPr lang="en-GB"/>
              <a:t> </a:t>
            </a:r>
            <a:r>
              <a:rPr lang="en-GB" err="1"/>
              <a:t>ullam</a:t>
            </a:r>
            <a:r>
              <a:rPr lang="en-GB"/>
              <a:t> corporis </a:t>
            </a:r>
            <a:r>
              <a:rPr lang="en-GB" err="1"/>
              <a:t>suscipit</a:t>
            </a:r>
            <a:r>
              <a:rPr lang="en-GB"/>
              <a:t> </a:t>
            </a:r>
            <a:r>
              <a:rPr lang="en-GB" err="1"/>
              <a:t>laboriosam</a:t>
            </a:r>
            <a:r>
              <a:rPr lang="en-GB"/>
              <a:t>, </a:t>
            </a:r>
            <a:r>
              <a:rPr lang="en-GB" err="1"/>
              <a:t>nsi</a:t>
            </a:r>
            <a:r>
              <a:rPr lang="en-GB"/>
              <a:t> </a:t>
            </a:r>
            <a:r>
              <a:rPr lang="en-GB" err="1"/>
              <a:t>ut</a:t>
            </a:r>
            <a:r>
              <a:rPr lang="en-GB"/>
              <a:t> </a:t>
            </a:r>
            <a:r>
              <a:rPr lang="en-GB" err="1"/>
              <a:t>aliquid</a:t>
            </a:r>
            <a:r>
              <a:rPr lang="en-GB"/>
              <a:t> ex </a:t>
            </a:r>
            <a:r>
              <a:rPr lang="en-GB" err="1"/>
              <a:t>ea</a:t>
            </a:r>
            <a:r>
              <a:rPr lang="en-GB"/>
              <a:t> </a:t>
            </a:r>
            <a:r>
              <a:rPr lang="en-GB" err="1"/>
              <a:t>commodi</a:t>
            </a:r>
            <a:r>
              <a:rPr lang="en-GB"/>
              <a:t> </a:t>
            </a:r>
            <a:r>
              <a:rPr lang="en-GB" err="1"/>
              <a:t>consequatur</a:t>
            </a:r>
            <a:r>
              <a:rPr lang="en-GB"/>
              <a:t> </a:t>
            </a:r>
            <a:r>
              <a:rPr lang="en-GB" err="1"/>
              <a:t>auteml</a:t>
            </a:r>
            <a:r>
              <a:rPr lang="en-GB"/>
              <a:t> </a:t>
            </a:r>
            <a:r>
              <a:rPr lang="en-GB" err="1"/>
              <a:t>eum</a:t>
            </a:r>
            <a:r>
              <a:rPr lang="en-GB"/>
              <a:t> </a:t>
            </a:r>
            <a:r>
              <a:rPr lang="en-GB" err="1"/>
              <a:t>iure</a:t>
            </a:r>
            <a:r>
              <a:rPr lang="en-GB"/>
              <a:t>.</a:t>
            </a:r>
          </a:p>
        </p:txBody>
      </p:sp>
      <p:sp>
        <p:nvSpPr>
          <p:cNvPr id="19" name="Text Placeholder 18">
            <a:extLst>
              <a:ext uri="{FF2B5EF4-FFF2-40B4-BE49-F238E27FC236}">
                <a16:creationId xmlns:a16="http://schemas.microsoft.com/office/drawing/2014/main" id="{27F7573B-0AC9-49D3-B9D8-196CCF22C4D2}"/>
              </a:ext>
            </a:extLst>
          </p:cNvPr>
          <p:cNvSpPr>
            <a:spLocks noGrp="1"/>
          </p:cNvSpPr>
          <p:nvPr>
            <p:ph type="body" sz="quarter" idx="14" hasCustomPrompt="1"/>
          </p:nvPr>
        </p:nvSpPr>
        <p:spPr>
          <a:xfrm>
            <a:off x="6418800" y="2292031"/>
            <a:ext cx="3492000" cy="1288800"/>
          </a:xfrm>
        </p:spPr>
        <p:txBody>
          <a:bodyPr/>
          <a:lstStyle>
            <a:lvl1pPr marL="0" indent="0" algn="ctr">
              <a:buNone/>
              <a:defRPr sz="1600"/>
            </a:lvl1pPr>
          </a:lstStyle>
          <a:p>
            <a:pPr lvl="0"/>
            <a:r>
              <a:rPr lang="en-GB"/>
              <a:t>16pt supporting copy approximately</a:t>
            </a:r>
            <a:br>
              <a:rPr lang="en-GB"/>
            </a:br>
            <a:r>
              <a:rPr lang="en-GB"/>
              <a:t>25 words </a:t>
            </a:r>
            <a:r>
              <a:rPr lang="en-GB" err="1"/>
              <a:t>ut</a:t>
            </a:r>
            <a:r>
              <a:rPr lang="en-GB"/>
              <a:t> </a:t>
            </a:r>
            <a:r>
              <a:rPr lang="en-GB" err="1"/>
              <a:t>enim</a:t>
            </a:r>
            <a:r>
              <a:rPr lang="en-GB"/>
              <a:t> ad minima </a:t>
            </a:r>
            <a:r>
              <a:rPr lang="en-GB" err="1"/>
              <a:t>veniam</a:t>
            </a:r>
            <a:r>
              <a:rPr lang="en-GB"/>
              <a:t>, </a:t>
            </a:r>
            <a:r>
              <a:rPr lang="en-GB" err="1"/>
              <a:t>quis</a:t>
            </a:r>
            <a:r>
              <a:rPr lang="en-GB"/>
              <a:t> nostrum </a:t>
            </a:r>
            <a:r>
              <a:rPr lang="en-GB" err="1"/>
              <a:t>exercitationem</a:t>
            </a:r>
            <a:r>
              <a:rPr lang="en-GB"/>
              <a:t> </a:t>
            </a:r>
            <a:r>
              <a:rPr lang="en-GB" err="1"/>
              <a:t>ullam</a:t>
            </a:r>
            <a:r>
              <a:rPr lang="en-GB"/>
              <a:t> corporis </a:t>
            </a:r>
            <a:r>
              <a:rPr lang="en-GB" err="1"/>
              <a:t>suscipit</a:t>
            </a:r>
            <a:r>
              <a:rPr lang="en-GB"/>
              <a:t> </a:t>
            </a:r>
            <a:r>
              <a:rPr lang="en-GB" err="1"/>
              <a:t>laboriosam</a:t>
            </a:r>
            <a:r>
              <a:rPr lang="en-GB"/>
              <a:t>, </a:t>
            </a:r>
            <a:r>
              <a:rPr lang="en-GB" err="1"/>
              <a:t>nsi</a:t>
            </a:r>
            <a:r>
              <a:rPr lang="en-GB"/>
              <a:t> </a:t>
            </a:r>
            <a:r>
              <a:rPr lang="en-GB" err="1"/>
              <a:t>ut</a:t>
            </a:r>
            <a:r>
              <a:rPr lang="en-GB"/>
              <a:t> </a:t>
            </a:r>
            <a:r>
              <a:rPr lang="en-GB" err="1"/>
              <a:t>aliquid</a:t>
            </a:r>
            <a:r>
              <a:rPr lang="en-GB"/>
              <a:t> ex </a:t>
            </a:r>
            <a:r>
              <a:rPr lang="en-GB" err="1"/>
              <a:t>ea</a:t>
            </a:r>
            <a:r>
              <a:rPr lang="en-GB"/>
              <a:t> </a:t>
            </a:r>
            <a:r>
              <a:rPr lang="en-GB" err="1"/>
              <a:t>commodi</a:t>
            </a:r>
            <a:r>
              <a:rPr lang="en-GB"/>
              <a:t> </a:t>
            </a:r>
            <a:r>
              <a:rPr lang="en-GB" err="1"/>
              <a:t>consequatur</a:t>
            </a:r>
            <a:r>
              <a:rPr lang="en-GB"/>
              <a:t> </a:t>
            </a:r>
            <a:r>
              <a:rPr lang="en-GB" err="1"/>
              <a:t>auteml</a:t>
            </a:r>
            <a:r>
              <a:rPr lang="en-GB"/>
              <a:t> </a:t>
            </a:r>
            <a:r>
              <a:rPr lang="en-GB" err="1"/>
              <a:t>eum</a:t>
            </a:r>
            <a:r>
              <a:rPr lang="en-GB"/>
              <a:t> </a:t>
            </a:r>
            <a:r>
              <a:rPr lang="en-GB" err="1"/>
              <a:t>iure</a:t>
            </a:r>
            <a:r>
              <a:rPr lang="en-GB"/>
              <a:t>.</a:t>
            </a:r>
          </a:p>
          <a:p>
            <a:pPr lvl="0"/>
            <a:endParaRPr lang="en-GB"/>
          </a:p>
        </p:txBody>
      </p:sp>
      <p:sp>
        <p:nvSpPr>
          <p:cNvPr id="21" name="Text Placeholder 20">
            <a:extLst>
              <a:ext uri="{FF2B5EF4-FFF2-40B4-BE49-F238E27FC236}">
                <a16:creationId xmlns:a16="http://schemas.microsoft.com/office/drawing/2014/main" id="{A51825F6-D7AA-467D-A7EB-01E730FF69BF}"/>
              </a:ext>
            </a:extLst>
          </p:cNvPr>
          <p:cNvSpPr>
            <a:spLocks noGrp="1"/>
          </p:cNvSpPr>
          <p:nvPr>
            <p:ph type="body" sz="quarter" idx="15" hasCustomPrompt="1"/>
          </p:nvPr>
        </p:nvSpPr>
        <p:spPr>
          <a:xfrm>
            <a:off x="2278800" y="4525200"/>
            <a:ext cx="3492000" cy="1288800"/>
          </a:xfrm>
        </p:spPr>
        <p:txBody>
          <a:bodyPr/>
          <a:lstStyle>
            <a:lvl1pPr marL="0" indent="0" algn="ctr">
              <a:buNone/>
              <a:defRPr sz="1600"/>
            </a:lvl1pPr>
          </a:lstStyle>
          <a:p>
            <a:pPr lvl="0"/>
            <a:r>
              <a:rPr lang="en-GB"/>
              <a:t>16pt supporting copy approximately</a:t>
            </a:r>
            <a:br>
              <a:rPr lang="en-GB"/>
            </a:br>
            <a:r>
              <a:rPr lang="en-GB"/>
              <a:t>25 words </a:t>
            </a:r>
            <a:r>
              <a:rPr lang="en-GB" err="1"/>
              <a:t>ut</a:t>
            </a:r>
            <a:r>
              <a:rPr lang="en-GB"/>
              <a:t> </a:t>
            </a:r>
            <a:r>
              <a:rPr lang="en-GB" err="1"/>
              <a:t>enim</a:t>
            </a:r>
            <a:r>
              <a:rPr lang="en-GB"/>
              <a:t> ad minima </a:t>
            </a:r>
            <a:r>
              <a:rPr lang="en-GB" err="1"/>
              <a:t>veniam</a:t>
            </a:r>
            <a:r>
              <a:rPr lang="en-GB"/>
              <a:t>, </a:t>
            </a:r>
            <a:r>
              <a:rPr lang="en-GB" err="1"/>
              <a:t>quis</a:t>
            </a:r>
            <a:r>
              <a:rPr lang="en-GB"/>
              <a:t> nostrum </a:t>
            </a:r>
            <a:r>
              <a:rPr lang="en-GB" err="1"/>
              <a:t>exercitationem</a:t>
            </a:r>
            <a:r>
              <a:rPr lang="en-GB"/>
              <a:t> </a:t>
            </a:r>
            <a:r>
              <a:rPr lang="en-GB" err="1"/>
              <a:t>ullam</a:t>
            </a:r>
            <a:r>
              <a:rPr lang="en-GB"/>
              <a:t> corporis </a:t>
            </a:r>
            <a:r>
              <a:rPr lang="en-GB" err="1"/>
              <a:t>suscipit</a:t>
            </a:r>
            <a:r>
              <a:rPr lang="en-GB"/>
              <a:t> </a:t>
            </a:r>
            <a:r>
              <a:rPr lang="en-GB" err="1"/>
              <a:t>laboriosam</a:t>
            </a:r>
            <a:r>
              <a:rPr lang="en-GB"/>
              <a:t>, </a:t>
            </a:r>
            <a:r>
              <a:rPr lang="en-GB" err="1"/>
              <a:t>nsi</a:t>
            </a:r>
            <a:r>
              <a:rPr lang="en-GB"/>
              <a:t> </a:t>
            </a:r>
            <a:r>
              <a:rPr lang="en-GB" err="1"/>
              <a:t>ut</a:t>
            </a:r>
            <a:r>
              <a:rPr lang="en-GB"/>
              <a:t> </a:t>
            </a:r>
            <a:r>
              <a:rPr lang="en-GB" err="1"/>
              <a:t>aliquid</a:t>
            </a:r>
            <a:r>
              <a:rPr lang="en-GB"/>
              <a:t> ex </a:t>
            </a:r>
            <a:r>
              <a:rPr lang="en-GB" err="1"/>
              <a:t>ea</a:t>
            </a:r>
            <a:r>
              <a:rPr lang="en-GB"/>
              <a:t> </a:t>
            </a:r>
            <a:r>
              <a:rPr lang="en-GB" err="1"/>
              <a:t>commodi</a:t>
            </a:r>
            <a:r>
              <a:rPr lang="en-GB"/>
              <a:t> </a:t>
            </a:r>
            <a:r>
              <a:rPr lang="en-GB" err="1"/>
              <a:t>consequatur</a:t>
            </a:r>
            <a:r>
              <a:rPr lang="en-GB"/>
              <a:t> </a:t>
            </a:r>
            <a:r>
              <a:rPr lang="en-GB" err="1"/>
              <a:t>auteml</a:t>
            </a:r>
            <a:r>
              <a:rPr lang="en-GB"/>
              <a:t> </a:t>
            </a:r>
            <a:r>
              <a:rPr lang="en-GB" err="1"/>
              <a:t>eum</a:t>
            </a:r>
            <a:r>
              <a:rPr lang="en-GB"/>
              <a:t> </a:t>
            </a:r>
            <a:r>
              <a:rPr lang="en-GB" err="1"/>
              <a:t>iure</a:t>
            </a:r>
            <a:r>
              <a:rPr lang="en-GB"/>
              <a:t>.</a:t>
            </a:r>
          </a:p>
          <a:p>
            <a:pPr lvl="0"/>
            <a:endParaRPr lang="en-GB"/>
          </a:p>
        </p:txBody>
      </p:sp>
      <p:cxnSp>
        <p:nvCxnSpPr>
          <p:cNvPr id="14" name="Straight Connector 13">
            <a:extLst>
              <a:ext uri="{FF2B5EF4-FFF2-40B4-BE49-F238E27FC236}">
                <a16:creationId xmlns:a16="http://schemas.microsoft.com/office/drawing/2014/main" id="{0C6F116D-AB1A-4A02-9AF7-1B2C6449DE35}"/>
              </a:ext>
            </a:extLst>
          </p:cNvPr>
          <p:cNvCxnSpPr>
            <a:cxnSpLocks/>
          </p:cNvCxnSpPr>
          <p:nvPr userDrawn="1"/>
        </p:nvCxnSpPr>
        <p:spPr>
          <a:xfrm>
            <a:off x="6096000" y="1811338"/>
            <a:ext cx="0" cy="4354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A36CEC-F4BA-4EED-9C66-A18F5FB061D4}"/>
              </a:ext>
            </a:extLst>
          </p:cNvPr>
          <p:cNvCxnSpPr>
            <a:cxnSpLocks/>
          </p:cNvCxnSpPr>
          <p:nvPr userDrawn="1"/>
        </p:nvCxnSpPr>
        <p:spPr>
          <a:xfrm>
            <a:off x="2279650" y="3848514"/>
            <a:ext cx="76327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97FF2B72-512C-4010-85BE-147BD09649CF}"/>
              </a:ext>
            </a:extLst>
          </p:cNvPr>
          <p:cNvSpPr>
            <a:spLocks noGrp="1"/>
          </p:cNvSpPr>
          <p:nvPr>
            <p:ph type="body" sz="quarter" idx="16" hasCustomPrompt="1"/>
          </p:nvPr>
        </p:nvSpPr>
        <p:spPr>
          <a:xfrm>
            <a:off x="6418800" y="4125600"/>
            <a:ext cx="3491957" cy="399600"/>
          </a:xfrm>
        </p:spPr>
        <p:txBody>
          <a:bodyPr lIns="0" tIns="0" rIns="0" bIns="72000" anchor="b"/>
          <a:lstStyle>
            <a:lvl1pPr marL="0" indent="0" algn="ctr">
              <a:buNone/>
              <a:defRPr sz="1200" b="1">
                <a:solidFill>
                  <a:schemeClr val="accent1"/>
                </a:solidFill>
                <a:latin typeface="Arial" panose="020B0604020202020204" pitchFamily="34" charset="0"/>
                <a:cs typeface="Arial" panose="020B0604020202020204" pitchFamily="34" charset="0"/>
              </a:defRPr>
            </a:lvl1pPr>
          </a:lstStyle>
          <a:p>
            <a:pPr lvl="0"/>
            <a:r>
              <a:rPr lang="en-GB"/>
              <a:t>Supporting heading</a:t>
            </a:r>
          </a:p>
        </p:txBody>
      </p:sp>
      <p:sp>
        <p:nvSpPr>
          <p:cNvPr id="9" name="Text Placeholder 8">
            <a:extLst>
              <a:ext uri="{FF2B5EF4-FFF2-40B4-BE49-F238E27FC236}">
                <a16:creationId xmlns:a16="http://schemas.microsoft.com/office/drawing/2014/main" id="{F5389F8A-A639-428F-9FFF-80A339785B37}"/>
              </a:ext>
            </a:extLst>
          </p:cNvPr>
          <p:cNvSpPr>
            <a:spLocks noGrp="1"/>
          </p:cNvSpPr>
          <p:nvPr>
            <p:ph type="body" sz="quarter" idx="17" hasCustomPrompt="1"/>
          </p:nvPr>
        </p:nvSpPr>
        <p:spPr>
          <a:xfrm>
            <a:off x="6418263" y="4525200"/>
            <a:ext cx="3492500" cy="1288800"/>
          </a:xfrm>
        </p:spPr>
        <p:txBody>
          <a:bodyPr/>
          <a:lstStyle>
            <a:lvl1pPr marL="0" indent="0" algn="ctr">
              <a:buNone/>
              <a:defRPr sz="1600"/>
            </a:lvl1pPr>
          </a:lstStyle>
          <a:p>
            <a:pPr lvl="0"/>
            <a:r>
              <a:rPr lang="en-GB"/>
              <a:t>16pt supporting copy approximately</a:t>
            </a:r>
            <a:br>
              <a:rPr lang="en-GB"/>
            </a:br>
            <a:r>
              <a:rPr lang="en-GB"/>
              <a:t>25 words </a:t>
            </a:r>
            <a:r>
              <a:rPr lang="en-GB" err="1"/>
              <a:t>ut</a:t>
            </a:r>
            <a:r>
              <a:rPr lang="en-GB"/>
              <a:t> </a:t>
            </a:r>
            <a:r>
              <a:rPr lang="en-GB" err="1"/>
              <a:t>enim</a:t>
            </a:r>
            <a:r>
              <a:rPr lang="en-GB"/>
              <a:t> ad minima </a:t>
            </a:r>
            <a:r>
              <a:rPr lang="en-GB" err="1"/>
              <a:t>veniam</a:t>
            </a:r>
            <a:r>
              <a:rPr lang="en-GB"/>
              <a:t>, </a:t>
            </a:r>
            <a:r>
              <a:rPr lang="en-GB" err="1"/>
              <a:t>quis</a:t>
            </a:r>
            <a:r>
              <a:rPr lang="en-GB"/>
              <a:t> nostrum </a:t>
            </a:r>
            <a:r>
              <a:rPr lang="en-GB" err="1"/>
              <a:t>exercitationem</a:t>
            </a:r>
            <a:r>
              <a:rPr lang="en-GB"/>
              <a:t> </a:t>
            </a:r>
            <a:r>
              <a:rPr lang="en-GB" err="1"/>
              <a:t>ullam</a:t>
            </a:r>
            <a:r>
              <a:rPr lang="en-GB"/>
              <a:t> corporis </a:t>
            </a:r>
            <a:r>
              <a:rPr lang="en-GB" err="1"/>
              <a:t>suscipit</a:t>
            </a:r>
            <a:r>
              <a:rPr lang="en-GB"/>
              <a:t> </a:t>
            </a:r>
            <a:r>
              <a:rPr lang="en-GB" err="1"/>
              <a:t>laboriosam</a:t>
            </a:r>
            <a:r>
              <a:rPr lang="en-GB"/>
              <a:t>, </a:t>
            </a:r>
            <a:r>
              <a:rPr lang="en-GB" err="1"/>
              <a:t>nsi</a:t>
            </a:r>
            <a:r>
              <a:rPr lang="en-GB"/>
              <a:t> </a:t>
            </a:r>
            <a:r>
              <a:rPr lang="en-GB" err="1"/>
              <a:t>ut</a:t>
            </a:r>
            <a:r>
              <a:rPr lang="en-GB"/>
              <a:t> </a:t>
            </a:r>
            <a:r>
              <a:rPr lang="en-GB" err="1"/>
              <a:t>aliquid</a:t>
            </a:r>
            <a:r>
              <a:rPr lang="en-GB"/>
              <a:t> ex </a:t>
            </a:r>
            <a:r>
              <a:rPr lang="en-GB" err="1"/>
              <a:t>ea</a:t>
            </a:r>
            <a:r>
              <a:rPr lang="en-GB"/>
              <a:t> </a:t>
            </a:r>
            <a:r>
              <a:rPr lang="en-GB" err="1"/>
              <a:t>commodi</a:t>
            </a:r>
            <a:r>
              <a:rPr lang="en-GB"/>
              <a:t> </a:t>
            </a:r>
            <a:r>
              <a:rPr lang="en-GB" err="1"/>
              <a:t>consequatur</a:t>
            </a:r>
            <a:r>
              <a:rPr lang="en-GB"/>
              <a:t> </a:t>
            </a:r>
            <a:r>
              <a:rPr lang="en-GB" err="1"/>
              <a:t>auteml</a:t>
            </a:r>
            <a:r>
              <a:rPr lang="en-GB"/>
              <a:t> </a:t>
            </a:r>
            <a:r>
              <a:rPr lang="en-GB" err="1"/>
              <a:t>eum</a:t>
            </a:r>
            <a:r>
              <a:rPr lang="en-GB"/>
              <a:t> </a:t>
            </a:r>
            <a:r>
              <a:rPr lang="en-GB" err="1"/>
              <a:t>iure</a:t>
            </a:r>
            <a:r>
              <a:rPr lang="en-GB"/>
              <a:t>.</a:t>
            </a:r>
          </a:p>
        </p:txBody>
      </p:sp>
      <p:sp>
        <p:nvSpPr>
          <p:cNvPr id="3" name="Footer Placeholder 2">
            <a:extLst>
              <a:ext uri="{FF2B5EF4-FFF2-40B4-BE49-F238E27FC236}">
                <a16:creationId xmlns:a16="http://schemas.microsoft.com/office/drawing/2014/main" id="{0B024D79-E118-4261-B0FE-78FF659D4564}"/>
              </a:ext>
            </a:extLst>
          </p:cNvPr>
          <p:cNvSpPr>
            <a:spLocks noGrp="1"/>
          </p:cNvSpPr>
          <p:nvPr>
            <p:ph type="ftr" sz="quarter" idx="18"/>
          </p:nvPr>
        </p:nvSpPr>
        <p:spPr/>
        <p:txBody>
          <a:bodyPr/>
          <a:lstStyle/>
          <a:p>
            <a:endParaRPr lang="en-GB"/>
          </a:p>
        </p:txBody>
      </p:sp>
      <p:sp>
        <p:nvSpPr>
          <p:cNvPr id="7" name="Slide Number Placeholder 6">
            <a:extLst>
              <a:ext uri="{FF2B5EF4-FFF2-40B4-BE49-F238E27FC236}">
                <a16:creationId xmlns:a16="http://schemas.microsoft.com/office/drawing/2014/main" id="{830946E7-114D-43EE-ABEB-A30D465A3421}"/>
              </a:ext>
            </a:extLst>
          </p:cNvPr>
          <p:cNvSpPr>
            <a:spLocks noGrp="1"/>
          </p:cNvSpPr>
          <p:nvPr>
            <p:ph type="sldNum" sz="quarter" idx="19"/>
          </p:nvPr>
        </p:nvSpPr>
        <p:spPr/>
        <p:txBody>
          <a:bodyPr/>
          <a:lstStyle/>
          <a:p>
            <a:fld id="{1BE232AB-0B06-425F-9ADD-32A9A3D01189}" type="slidenum">
              <a:rPr lang="en-GB" smtClean="0"/>
              <a:pPr/>
              <a:t>‹#›</a:t>
            </a:fld>
            <a:endParaRPr lang="en-GB"/>
          </a:p>
        </p:txBody>
      </p:sp>
    </p:spTree>
    <p:extLst>
      <p:ext uri="{BB962C8B-B14F-4D97-AF65-F5344CB8AC3E}">
        <p14:creationId xmlns:p14="http://schemas.microsoft.com/office/powerpoint/2010/main" val="12311949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4" name="Text Placeholder 12">
            <a:extLst>
              <a:ext uri="{FF2B5EF4-FFF2-40B4-BE49-F238E27FC236}">
                <a16:creationId xmlns:a16="http://schemas.microsoft.com/office/drawing/2014/main" id="{6A5B0387-226C-46FC-9EB2-EE61FC8E4006}"/>
              </a:ext>
            </a:extLst>
          </p:cNvPr>
          <p:cNvSpPr>
            <a:spLocks noGrp="1"/>
          </p:cNvSpPr>
          <p:nvPr>
            <p:ph type="body" sz="quarter" idx="11" hasCustomPrompt="1"/>
          </p:nvPr>
        </p:nvSpPr>
        <p:spPr>
          <a:xfrm>
            <a:off x="658812" y="587958"/>
            <a:ext cx="9037637" cy="531742"/>
          </a:xfrm>
          <a:prstGeom prst="rect">
            <a:avLst/>
          </a:prstGeom>
        </p:spPr>
        <p:txBody>
          <a:bodyPr>
            <a:noAutofit/>
          </a:bodyPr>
          <a:lstStyle>
            <a:lvl1pPr marL="0" indent="0">
              <a:lnSpc>
                <a:spcPct val="100000"/>
              </a:lnSpc>
              <a:spcBef>
                <a:spcPts val="0"/>
              </a:spcBef>
              <a:buFontTx/>
              <a:buNone/>
              <a:defRPr sz="4000">
                <a:solidFill>
                  <a:schemeClr val="tx1">
                    <a:lumMod val="90000"/>
                    <a:lumOff val="10000"/>
                  </a:schemeClr>
                </a:solidFill>
                <a:latin typeface="Times New Roman" panose="02020603050405020304" pitchFamily="18" charset="0"/>
                <a:cs typeface="Times New Roman" panose="02020603050405020304" pitchFamily="18" charset="0"/>
              </a:defRPr>
            </a:lvl1pPr>
          </a:lstStyle>
          <a:p>
            <a:pPr lvl="0"/>
            <a:r>
              <a:rPr lang="en-GB"/>
              <a:t>Main heading </a:t>
            </a:r>
          </a:p>
        </p:txBody>
      </p:sp>
      <p:sp>
        <p:nvSpPr>
          <p:cNvPr id="3" name="Media Placeholder 2">
            <a:extLst>
              <a:ext uri="{FF2B5EF4-FFF2-40B4-BE49-F238E27FC236}">
                <a16:creationId xmlns:a16="http://schemas.microsoft.com/office/drawing/2014/main" id="{511C8CDD-36AD-4D9A-9ECB-DB3F236688F5}"/>
              </a:ext>
            </a:extLst>
          </p:cNvPr>
          <p:cNvSpPr>
            <a:spLocks noGrp="1"/>
          </p:cNvSpPr>
          <p:nvPr>
            <p:ph type="media" sz="quarter" idx="12" hasCustomPrompt="1"/>
          </p:nvPr>
        </p:nvSpPr>
        <p:spPr>
          <a:xfrm>
            <a:off x="0" y="0"/>
            <a:ext cx="12192000" cy="6858000"/>
          </a:xfrm>
          <a:prstGeom prst="rect">
            <a:avLst/>
          </a:prstGeom>
          <a:solidFill>
            <a:schemeClr val="bg1">
              <a:lumMod val="95000"/>
            </a:schemeClr>
          </a:solidFill>
        </p:spPr>
        <p:txBody>
          <a:bodyPr tIns="504000" anchor="ctr">
            <a:normAutofit/>
          </a:bodyPr>
          <a:lstStyle>
            <a:lvl1pPr marL="0" indent="0" algn="ctr">
              <a:buFontTx/>
              <a:buNone/>
              <a:defRPr sz="1800"/>
            </a:lvl1pPr>
          </a:lstStyle>
          <a:p>
            <a:r>
              <a:rPr lang="en-GB"/>
              <a:t>Click on the icon to add media</a:t>
            </a:r>
          </a:p>
        </p:txBody>
      </p:sp>
      <p:sp>
        <p:nvSpPr>
          <p:cNvPr id="2" name="Footer Placeholder 1">
            <a:extLst>
              <a:ext uri="{FF2B5EF4-FFF2-40B4-BE49-F238E27FC236}">
                <a16:creationId xmlns:a16="http://schemas.microsoft.com/office/drawing/2014/main" id="{4F780FC4-2FA4-41CD-8E51-33935D575ECD}"/>
              </a:ext>
            </a:extLst>
          </p:cNvPr>
          <p:cNvSpPr>
            <a:spLocks noGrp="1"/>
          </p:cNvSpPr>
          <p:nvPr>
            <p:ph type="ftr" sz="quarter" idx="13"/>
          </p:nvPr>
        </p:nvSpPr>
        <p:spPr/>
        <p:txBody>
          <a:bodyPr/>
          <a:lstStyle/>
          <a:p>
            <a:endParaRPr lang="en-GB"/>
          </a:p>
        </p:txBody>
      </p:sp>
      <p:sp>
        <p:nvSpPr>
          <p:cNvPr id="5" name="Slide Number Placeholder 4">
            <a:extLst>
              <a:ext uri="{FF2B5EF4-FFF2-40B4-BE49-F238E27FC236}">
                <a16:creationId xmlns:a16="http://schemas.microsoft.com/office/drawing/2014/main" id="{3FF17C92-48FF-40D7-A1DB-806E7779A90E}"/>
              </a:ext>
            </a:extLst>
          </p:cNvPr>
          <p:cNvSpPr>
            <a:spLocks noGrp="1"/>
          </p:cNvSpPr>
          <p:nvPr>
            <p:ph type="sldNum" sz="quarter" idx="14"/>
          </p:nvPr>
        </p:nvSpPr>
        <p:spPr/>
        <p:txBody>
          <a:bodyPr/>
          <a:lstStyle/>
          <a:p>
            <a:fld id="{1BE232AB-0B06-425F-9ADD-32A9A3D01189}" type="slidenum">
              <a:rPr lang="en-GB" smtClean="0"/>
              <a:pPr/>
              <a:t>‹#›</a:t>
            </a:fld>
            <a:endParaRPr lang="en-GB"/>
          </a:p>
        </p:txBody>
      </p:sp>
    </p:spTree>
    <p:extLst>
      <p:ext uri="{BB962C8B-B14F-4D97-AF65-F5344CB8AC3E}">
        <p14:creationId xmlns:p14="http://schemas.microsoft.com/office/powerpoint/2010/main" val="1489550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410B8-7C3D-484E-9302-3E6968656FA1}"/>
              </a:ext>
            </a:extLst>
          </p:cNvPr>
          <p:cNvSpPr>
            <a:spLocks noGrp="1"/>
          </p:cNvSpPr>
          <p:nvPr>
            <p:ph type="title" hasCustomPrompt="1"/>
          </p:nvPr>
        </p:nvSpPr>
        <p:spPr>
          <a:xfrm>
            <a:off x="658811" y="657225"/>
            <a:ext cx="9021764" cy="532800"/>
          </a:xfrm>
        </p:spPr>
        <p:txBody>
          <a:bodyPr/>
          <a:lstStyle>
            <a:lvl1pPr>
              <a:defRPr/>
            </a:lvl1pPr>
          </a:lstStyle>
          <a:p>
            <a:r>
              <a:rPr lang="en-GB"/>
              <a:t>Slide title</a:t>
            </a:r>
          </a:p>
        </p:txBody>
      </p:sp>
      <p:sp>
        <p:nvSpPr>
          <p:cNvPr id="12" name="Footer Placeholder 11">
            <a:extLst>
              <a:ext uri="{FF2B5EF4-FFF2-40B4-BE49-F238E27FC236}">
                <a16:creationId xmlns:a16="http://schemas.microsoft.com/office/drawing/2014/main" id="{D5135014-C08C-4A66-8213-6117EBA0216C}"/>
              </a:ext>
            </a:extLst>
          </p:cNvPr>
          <p:cNvSpPr>
            <a:spLocks noGrp="1"/>
          </p:cNvSpPr>
          <p:nvPr>
            <p:ph type="ftr" sz="quarter" idx="14"/>
          </p:nvPr>
        </p:nvSpPr>
        <p:spPr/>
        <p:txBody>
          <a:bodyPr/>
          <a:lstStyle/>
          <a:p>
            <a:endParaRPr lang="en-GB"/>
          </a:p>
        </p:txBody>
      </p:sp>
      <p:sp>
        <p:nvSpPr>
          <p:cNvPr id="14" name="Slide Number Placeholder 13">
            <a:extLst>
              <a:ext uri="{FF2B5EF4-FFF2-40B4-BE49-F238E27FC236}">
                <a16:creationId xmlns:a16="http://schemas.microsoft.com/office/drawing/2014/main" id="{BC2BD3C9-7B98-4F8C-8059-46844677E92A}"/>
              </a:ext>
            </a:extLst>
          </p:cNvPr>
          <p:cNvSpPr>
            <a:spLocks noGrp="1"/>
          </p:cNvSpPr>
          <p:nvPr>
            <p:ph type="sldNum" sz="quarter" idx="15"/>
          </p:nvPr>
        </p:nvSpPr>
        <p:spPr/>
        <p:txBody>
          <a:bodyPr/>
          <a:lstStyle/>
          <a:p>
            <a:fld id="{1BE232AB-0B06-425F-9ADD-32A9A3D01189}" type="slidenum">
              <a:rPr lang="en-GB" smtClean="0"/>
              <a:pPr/>
              <a:t>‹#›</a:t>
            </a:fld>
            <a:endParaRPr lang="en-GB"/>
          </a:p>
        </p:txBody>
      </p:sp>
    </p:spTree>
    <p:extLst>
      <p:ext uri="{BB962C8B-B14F-4D97-AF65-F5344CB8AC3E}">
        <p14:creationId xmlns:p14="http://schemas.microsoft.com/office/powerpoint/2010/main" val="8983791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 image">
    <p:spTree>
      <p:nvGrpSpPr>
        <p:cNvPr id="1" name=""/>
        <p:cNvGrpSpPr/>
        <p:nvPr/>
      </p:nvGrpSpPr>
      <p:grpSpPr>
        <a:xfrm>
          <a:off x="0" y="0"/>
          <a:ext cx="0" cy="0"/>
          <a:chOff x="0" y="0"/>
          <a:chExt cx="0" cy="0"/>
        </a:xfrm>
      </p:grpSpPr>
      <p:sp>
        <p:nvSpPr>
          <p:cNvPr id="4" name="Text Placeholder 12">
            <a:extLst>
              <a:ext uri="{FF2B5EF4-FFF2-40B4-BE49-F238E27FC236}">
                <a16:creationId xmlns:a16="http://schemas.microsoft.com/office/drawing/2014/main" id="{6A5B0387-226C-46FC-9EB2-EE61FC8E4006}"/>
              </a:ext>
            </a:extLst>
          </p:cNvPr>
          <p:cNvSpPr>
            <a:spLocks noGrp="1"/>
          </p:cNvSpPr>
          <p:nvPr>
            <p:ph type="body" sz="quarter" idx="11" hasCustomPrompt="1"/>
          </p:nvPr>
        </p:nvSpPr>
        <p:spPr>
          <a:xfrm>
            <a:off x="658812" y="587958"/>
            <a:ext cx="9037637" cy="531742"/>
          </a:xfrm>
          <a:prstGeom prst="rect">
            <a:avLst/>
          </a:prstGeom>
        </p:spPr>
        <p:txBody>
          <a:bodyPr>
            <a:noAutofit/>
          </a:bodyPr>
          <a:lstStyle>
            <a:lvl1pPr marL="0" indent="0">
              <a:lnSpc>
                <a:spcPct val="100000"/>
              </a:lnSpc>
              <a:spcBef>
                <a:spcPts val="0"/>
              </a:spcBef>
              <a:buFontTx/>
              <a:buNone/>
              <a:defRPr sz="4000">
                <a:solidFill>
                  <a:schemeClr val="tx1">
                    <a:lumMod val="90000"/>
                    <a:lumOff val="10000"/>
                  </a:schemeClr>
                </a:solidFill>
                <a:latin typeface="Times New Roman" panose="02020603050405020304" pitchFamily="18" charset="0"/>
                <a:cs typeface="Times New Roman" panose="02020603050405020304" pitchFamily="18" charset="0"/>
              </a:defRPr>
            </a:lvl1pPr>
          </a:lstStyle>
          <a:p>
            <a:pPr lvl="0"/>
            <a:r>
              <a:rPr lang="en-GB"/>
              <a:t>Main heading </a:t>
            </a:r>
          </a:p>
        </p:txBody>
      </p:sp>
      <p:sp>
        <p:nvSpPr>
          <p:cNvPr id="5" name="Picture Placeholder 4">
            <a:extLst>
              <a:ext uri="{FF2B5EF4-FFF2-40B4-BE49-F238E27FC236}">
                <a16:creationId xmlns:a16="http://schemas.microsoft.com/office/drawing/2014/main" id="{37F14EF7-3C01-41FF-99B8-A80CF85BC22F}"/>
              </a:ext>
            </a:extLst>
          </p:cNvPr>
          <p:cNvSpPr>
            <a:spLocks noGrp="1"/>
          </p:cNvSpPr>
          <p:nvPr>
            <p:ph type="pic" sz="quarter" idx="12" hasCustomPrompt="1"/>
          </p:nvPr>
        </p:nvSpPr>
        <p:spPr>
          <a:xfrm>
            <a:off x="0" y="0"/>
            <a:ext cx="12192000" cy="6858000"/>
          </a:xfrm>
          <a:prstGeom prst="rect">
            <a:avLst/>
          </a:prstGeom>
          <a:solidFill>
            <a:schemeClr val="bg1">
              <a:lumMod val="95000"/>
            </a:schemeClr>
          </a:solidFill>
        </p:spPr>
        <p:txBody>
          <a:bodyPr tIns="504000" anchor="ctr">
            <a:normAutofit/>
          </a:bodyPr>
          <a:lstStyle>
            <a:lvl1pPr marL="0" marR="0" indent="0" algn="ctr" defTabSz="914400" rtl="0" eaLnBrk="1" fontAlgn="auto" latinLnBrk="0" hangingPunct="1">
              <a:lnSpc>
                <a:spcPct val="80000"/>
              </a:lnSpc>
              <a:spcBef>
                <a:spcPts val="0"/>
              </a:spcBef>
              <a:spcAft>
                <a:spcPts val="0"/>
              </a:spcAft>
              <a:buClrTx/>
              <a:buSzTx/>
              <a:buFontTx/>
              <a:buNone/>
              <a:tabLst/>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7" name="Text Placeholder 2">
            <a:extLst>
              <a:ext uri="{FF2B5EF4-FFF2-40B4-BE49-F238E27FC236}">
                <a16:creationId xmlns:a16="http://schemas.microsoft.com/office/drawing/2014/main" id="{41264D5E-B5F3-41C4-AC1D-AC0CEA36F747}"/>
              </a:ext>
            </a:extLst>
          </p:cNvPr>
          <p:cNvSpPr>
            <a:spLocks noGrp="1"/>
          </p:cNvSpPr>
          <p:nvPr>
            <p:ph type="body" sz="quarter" idx="24" hasCustomPrompt="1"/>
          </p:nvPr>
        </p:nvSpPr>
        <p:spPr>
          <a:xfrm rot="16200000">
            <a:off x="11585300" y="6245144"/>
            <a:ext cx="811789" cy="413923"/>
          </a:xfrm>
          <a:prstGeom prst="rect">
            <a:avLst/>
          </a:prstGeom>
        </p:spPr>
        <p:txBody>
          <a:bodyPr wrap="none" lIns="144000" tIns="144000" rIns="144000" bIns="144000">
            <a:spAutoFit/>
          </a:bodyPr>
          <a:lstStyle>
            <a:lvl1pPr marL="0" indent="0">
              <a:buNone/>
              <a:defRPr sz="800"/>
            </a:lvl1pPr>
          </a:lstStyle>
          <a:p>
            <a:r>
              <a:rPr lang="en-GB"/>
              <a:t>© Copyright</a:t>
            </a:r>
          </a:p>
        </p:txBody>
      </p:sp>
      <p:sp>
        <p:nvSpPr>
          <p:cNvPr id="2" name="Footer Placeholder 1">
            <a:extLst>
              <a:ext uri="{FF2B5EF4-FFF2-40B4-BE49-F238E27FC236}">
                <a16:creationId xmlns:a16="http://schemas.microsoft.com/office/drawing/2014/main" id="{B8CBD6AC-E677-4A0A-89C6-9B9556EA4299}"/>
              </a:ext>
            </a:extLst>
          </p:cNvPr>
          <p:cNvSpPr>
            <a:spLocks noGrp="1"/>
          </p:cNvSpPr>
          <p:nvPr>
            <p:ph type="ftr" sz="quarter" idx="25"/>
          </p:nvPr>
        </p:nvSpPr>
        <p:spPr/>
        <p:txBody>
          <a:bodyPr/>
          <a:lstStyle/>
          <a:p>
            <a:endParaRPr lang="en-GB"/>
          </a:p>
        </p:txBody>
      </p:sp>
      <p:sp>
        <p:nvSpPr>
          <p:cNvPr id="3" name="Slide Number Placeholder 2">
            <a:extLst>
              <a:ext uri="{FF2B5EF4-FFF2-40B4-BE49-F238E27FC236}">
                <a16:creationId xmlns:a16="http://schemas.microsoft.com/office/drawing/2014/main" id="{7B373CDC-E785-4797-8E61-FE03967E7230}"/>
              </a:ext>
            </a:extLst>
          </p:cNvPr>
          <p:cNvSpPr>
            <a:spLocks noGrp="1"/>
          </p:cNvSpPr>
          <p:nvPr>
            <p:ph type="sldNum" sz="quarter" idx="26"/>
          </p:nvPr>
        </p:nvSpPr>
        <p:spPr/>
        <p:txBody>
          <a:bodyPr/>
          <a:lstStyle/>
          <a:p>
            <a:fld id="{1BE232AB-0B06-425F-9ADD-32A9A3D01189}" type="slidenum">
              <a:rPr lang="en-GB" smtClean="0"/>
              <a:pPr/>
              <a:t>‹#›</a:t>
            </a:fld>
            <a:endParaRPr lang="en-GB"/>
          </a:p>
        </p:txBody>
      </p:sp>
    </p:spTree>
    <p:extLst>
      <p:ext uri="{BB962C8B-B14F-4D97-AF65-F5344CB8AC3E}">
        <p14:creationId xmlns:p14="http://schemas.microsoft.com/office/powerpoint/2010/main" val="38352391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7679B5-CA7A-4028-B7EA-48119129ECAC}"/>
              </a:ext>
            </a:extLst>
          </p:cNvPr>
          <p:cNvSpPr>
            <a:spLocks noGrp="1"/>
          </p:cNvSpPr>
          <p:nvPr>
            <p:ph type="pic" sz="quarter" idx="10" hasCustomPrompt="1"/>
          </p:nvPr>
        </p:nvSpPr>
        <p:spPr>
          <a:xfrm>
            <a:off x="-1" y="0"/>
            <a:ext cx="5978525" cy="6858000"/>
          </a:xfrm>
          <a:prstGeom prst="rect">
            <a:avLst/>
          </a:prstGeom>
          <a:solidFill>
            <a:schemeClr val="bg1">
              <a:lumMod val="95000"/>
            </a:schemeClr>
          </a:solidFill>
        </p:spPr>
        <p:txBody>
          <a:bodyPr tIns="504000" anchor="ctr">
            <a:normAutofit/>
          </a:bodyPr>
          <a:lstStyle>
            <a:lvl1pPr marL="0" marR="0" indent="0" algn="ctr" defTabSz="914400" rtl="0" eaLnBrk="1" fontAlgn="auto" latinLnBrk="0" hangingPunct="1">
              <a:lnSpc>
                <a:spcPct val="80000"/>
              </a:lnSpc>
              <a:spcBef>
                <a:spcPts val="0"/>
              </a:spcBef>
              <a:spcAft>
                <a:spcPts val="0"/>
              </a:spcAft>
              <a:buClrTx/>
              <a:buSzTx/>
              <a:buFontTx/>
              <a:buNone/>
              <a:tabLst/>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5" name="Picture Placeholder 3">
            <a:extLst>
              <a:ext uri="{FF2B5EF4-FFF2-40B4-BE49-F238E27FC236}">
                <a16:creationId xmlns:a16="http://schemas.microsoft.com/office/drawing/2014/main" id="{1C262F76-6DCD-4E66-8B34-63019F8A517D}"/>
              </a:ext>
            </a:extLst>
          </p:cNvPr>
          <p:cNvSpPr>
            <a:spLocks noGrp="1"/>
          </p:cNvSpPr>
          <p:nvPr>
            <p:ph type="pic" sz="quarter" idx="11" hasCustomPrompt="1"/>
          </p:nvPr>
        </p:nvSpPr>
        <p:spPr>
          <a:xfrm>
            <a:off x="6213477" y="0"/>
            <a:ext cx="5971326" cy="6858000"/>
          </a:xfrm>
          <a:prstGeom prst="rect">
            <a:avLst/>
          </a:prstGeom>
          <a:solidFill>
            <a:schemeClr val="bg1">
              <a:lumMod val="95000"/>
            </a:schemeClr>
          </a:solidFill>
        </p:spPr>
        <p:txBody>
          <a:bodyPr tIns="504000" anchor="ctr">
            <a:normAutofit/>
          </a:bodyPr>
          <a:lstStyle>
            <a:lvl1pPr marL="0" marR="0" indent="0" algn="ctr" defTabSz="914400" rtl="0" eaLnBrk="1" fontAlgn="auto" latinLnBrk="0" hangingPunct="1">
              <a:lnSpc>
                <a:spcPct val="80000"/>
              </a:lnSpc>
              <a:spcBef>
                <a:spcPts val="0"/>
              </a:spcBef>
              <a:spcAft>
                <a:spcPts val="0"/>
              </a:spcAft>
              <a:buClrTx/>
              <a:buSzTx/>
              <a:buFontTx/>
              <a:buNone/>
              <a:tabLst/>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 name="Footer Placeholder 1">
            <a:extLst>
              <a:ext uri="{FF2B5EF4-FFF2-40B4-BE49-F238E27FC236}">
                <a16:creationId xmlns:a16="http://schemas.microsoft.com/office/drawing/2014/main" id="{754EF402-C451-403B-AB49-B445BD4E1830}"/>
              </a:ext>
            </a:extLst>
          </p:cNvPr>
          <p:cNvSpPr>
            <a:spLocks noGrp="1"/>
          </p:cNvSpPr>
          <p:nvPr>
            <p:ph type="ftr" sz="quarter" idx="26"/>
          </p:nvPr>
        </p:nvSpPr>
        <p:spPr/>
        <p:txBody>
          <a:bodyPr/>
          <a:lstStyle/>
          <a:p>
            <a:endParaRPr lang="en-GB"/>
          </a:p>
        </p:txBody>
      </p:sp>
      <p:sp>
        <p:nvSpPr>
          <p:cNvPr id="3" name="Slide Number Placeholder 2">
            <a:extLst>
              <a:ext uri="{FF2B5EF4-FFF2-40B4-BE49-F238E27FC236}">
                <a16:creationId xmlns:a16="http://schemas.microsoft.com/office/drawing/2014/main" id="{B25F47FB-DD28-4903-92F9-019BE6B8B5AC}"/>
              </a:ext>
            </a:extLst>
          </p:cNvPr>
          <p:cNvSpPr>
            <a:spLocks noGrp="1"/>
          </p:cNvSpPr>
          <p:nvPr>
            <p:ph type="sldNum" sz="quarter" idx="27"/>
          </p:nvPr>
        </p:nvSpPr>
        <p:spPr/>
        <p:txBody>
          <a:bodyPr/>
          <a:lstStyle/>
          <a:p>
            <a:fld id="{1BE232AB-0B06-425F-9ADD-32A9A3D01189}" type="slidenum">
              <a:rPr lang="en-GB" smtClean="0"/>
              <a:pPr/>
              <a:t>‹#›</a:t>
            </a:fld>
            <a:endParaRPr lang="en-GB"/>
          </a:p>
        </p:txBody>
      </p:sp>
      <p:sp>
        <p:nvSpPr>
          <p:cNvPr id="8" name="Copyright">
            <a:extLst>
              <a:ext uri="{FF2B5EF4-FFF2-40B4-BE49-F238E27FC236}">
                <a16:creationId xmlns:a16="http://schemas.microsoft.com/office/drawing/2014/main" id="{36D4DA48-61E1-4E18-8037-8A7AC9F90C6F}"/>
              </a:ext>
            </a:extLst>
          </p:cNvPr>
          <p:cNvSpPr>
            <a:spLocks noGrp="1"/>
          </p:cNvSpPr>
          <p:nvPr>
            <p:ph type="body" sz="quarter" idx="29" hasCustomPrompt="1"/>
          </p:nvPr>
        </p:nvSpPr>
        <p:spPr>
          <a:xfrm rot="16200000">
            <a:off x="9806710" y="4441111"/>
            <a:ext cx="4356125"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11" name="Copyright">
            <a:extLst>
              <a:ext uri="{FF2B5EF4-FFF2-40B4-BE49-F238E27FC236}">
                <a16:creationId xmlns:a16="http://schemas.microsoft.com/office/drawing/2014/main" id="{A3ACC3AE-95D0-44AA-808F-F9FD3C99ABCA}"/>
              </a:ext>
            </a:extLst>
          </p:cNvPr>
          <p:cNvSpPr>
            <a:spLocks noGrp="1"/>
          </p:cNvSpPr>
          <p:nvPr>
            <p:ph type="body" sz="quarter" idx="30" hasCustomPrompt="1"/>
          </p:nvPr>
        </p:nvSpPr>
        <p:spPr>
          <a:xfrm rot="16200000">
            <a:off x="3622149" y="4441111"/>
            <a:ext cx="4356125"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2710963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FBE2879C-B203-4598-945D-0C57B7C72CE9}"/>
              </a:ext>
            </a:extLst>
          </p:cNvPr>
          <p:cNvSpPr>
            <a:spLocks noGrp="1"/>
          </p:cNvSpPr>
          <p:nvPr>
            <p:ph type="pic" sz="quarter" idx="24" hasCustomPrompt="1"/>
          </p:nvPr>
        </p:nvSpPr>
        <p:spPr>
          <a:xfrm>
            <a:off x="6210300" y="3517900"/>
            <a:ext cx="5975502" cy="3340100"/>
          </a:xfrm>
          <a:prstGeom prst="rect">
            <a:avLst/>
          </a:prstGeom>
          <a:solidFill>
            <a:schemeClr val="bg1">
              <a:lumMod val="95000"/>
            </a:schemeClr>
          </a:solidFill>
        </p:spPr>
        <p:txBody>
          <a:bodyPr tIns="504000" anchor="ctr">
            <a:normAutofit/>
          </a:bodyPr>
          <a:lstStyle>
            <a:lvl1pPr marL="0" marR="0" indent="0" algn="ctr" defTabSz="914400" rtl="0" eaLnBrk="1" fontAlgn="auto" latinLnBrk="0" hangingPunct="1">
              <a:lnSpc>
                <a:spcPct val="80000"/>
              </a:lnSpc>
              <a:spcBef>
                <a:spcPts val="0"/>
              </a:spcBef>
              <a:spcAft>
                <a:spcPts val="0"/>
              </a:spcAft>
              <a:buClrTx/>
              <a:buSzTx/>
              <a:buFontTx/>
              <a:buNone/>
              <a:tabLst/>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4" name="Picture Placeholder 3">
            <a:extLst>
              <a:ext uri="{FF2B5EF4-FFF2-40B4-BE49-F238E27FC236}">
                <a16:creationId xmlns:a16="http://schemas.microsoft.com/office/drawing/2014/main" id="{8A7679B5-CA7A-4028-B7EA-48119129ECAC}"/>
              </a:ext>
            </a:extLst>
          </p:cNvPr>
          <p:cNvSpPr>
            <a:spLocks noGrp="1"/>
          </p:cNvSpPr>
          <p:nvPr>
            <p:ph type="pic" sz="quarter" idx="10" hasCustomPrompt="1"/>
          </p:nvPr>
        </p:nvSpPr>
        <p:spPr>
          <a:xfrm>
            <a:off x="-1" y="0"/>
            <a:ext cx="5981700" cy="3340100"/>
          </a:xfrm>
          <a:prstGeom prst="rect">
            <a:avLst/>
          </a:prstGeom>
          <a:solidFill>
            <a:schemeClr val="bg1">
              <a:lumMod val="95000"/>
            </a:schemeClr>
          </a:solidFill>
        </p:spPr>
        <p:txBody>
          <a:bodyPr tIns="504000" anchor="ctr">
            <a:normAutofit/>
          </a:bodyPr>
          <a:lstStyle>
            <a:lvl1pPr marL="0" marR="0" indent="0" algn="ctr" defTabSz="914400" rtl="0" eaLnBrk="1" fontAlgn="auto" latinLnBrk="0" hangingPunct="1">
              <a:lnSpc>
                <a:spcPct val="80000"/>
              </a:lnSpc>
              <a:spcBef>
                <a:spcPts val="0"/>
              </a:spcBef>
              <a:spcAft>
                <a:spcPts val="0"/>
              </a:spcAft>
              <a:buClrTx/>
              <a:buSzTx/>
              <a:buFontTx/>
              <a:buNone/>
              <a:tabLst/>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8" name="Picture Placeholder 3">
            <a:extLst>
              <a:ext uri="{FF2B5EF4-FFF2-40B4-BE49-F238E27FC236}">
                <a16:creationId xmlns:a16="http://schemas.microsoft.com/office/drawing/2014/main" id="{10BD3FBB-A5B1-47F3-81B5-3FEE291E14B9}"/>
              </a:ext>
            </a:extLst>
          </p:cNvPr>
          <p:cNvSpPr>
            <a:spLocks noGrp="1"/>
          </p:cNvSpPr>
          <p:nvPr>
            <p:ph type="pic" sz="quarter" idx="22" hasCustomPrompt="1"/>
          </p:nvPr>
        </p:nvSpPr>
        <p:spPr>
          <a:xfrm>
            <a:off x="-1" y="3517900"/>
            <a:ext cx="5981700" cy="3340100"/>
          </a:xfrm>
          <a:prstGeom prst="rect">
            <a:avLst/>
          </a:prstGeom>
          <a:solidFill>
            <a:schemeClr val="bg1">
              <a:lumMod val="95000"/>
            </a:schemeClr>
          </a:solidFill>
        </p:spPr>
        <p:txBody>
          <a:bodyPr tIns="504000" anchor="ctr">
            <a:normAutofit/>
          </a:bodyPr>
          <a:lstStyle>
            <a:lvl1pPr marL="0" marR="0" indent="0" algn="ctr" defTabSz="914400" rtl="0" eaLnBrk="1" fontAlgn="auto" latinLnBrk="0" hangingPunct="1">
              <a:lnSpc>
                <a:spcPct val="80000"/>
              </a:lnSpc>
              <a:spcBef>
                <a:spcPts val="0"/>
              </a:spcBef>
              <a:spcAft>
                <a:spcPts val="0"/>
              </a:spcAft>
              <a:buClrTx/>
              <a:buSzTx/>
              <a:buFontTx/>
              <a:buNone/>
              <a:tabLst/>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9" name="Picture Placeholder 3">
            <a:extLst>
              <a:ext uri="{FF2B5EF4-FFF2-40B4-BE49-F238E27FC236}">
                <a16:creationId xmlns:a16="http://schemas.microsoft.com/office/drawing/2014/main" id="{9EA6B574-C0B0-467A-B86A-34F42619761E}"/>
              </a:ext>
            </a:extLst>
          </p:cNvPr>
          <p:cNvSpPr>
            <a:spLocks noGrp="1"/>
          </p:cNvSpPr>
          <p:nvPr>
            <p:ph type="pic" sz="quarter" idx="23" hasCustomPrompt="1"/>
          </p:nvPr>
        </p:nvSpPr>
        <p:spPr>
          <a:xfrm>
            <a:off x="6210300" y="0"/>
            <a:ext cx="5975502" cy="3341688"/>
          </a:xfrm>
          <a:prstGeom prst="rect">
            <a:avLst/>
          </a:prstGeom>
          <a:solidFill>
            <a:schemeClr val="bg1">
              <a:lumMod val="95000"/>
            </a:schemeClr>
          </a:solidFill>
        </p:spPr>
        <p:txBody>
          <a:bodyPr tIns="504000" anchor="ctr">
            <a:normAutofit/>
          </a:bodyPr>
          <a:lstStyle>
            <a:lvl1pPr marL="0" marR="0" indent="0" algn="ctr" defTabSz="914400" rtl="0" eaLnBrk="1" fontAlgn="auto" latinLnBrk="0" hangingPunct="1">
              <a:lnSpc>
                <a:spcPct val="80000"/>
              </a:lnSpc>
              <a:spcBef>
                <a:spcPts val="0"/>
              </a:spcBef>
              <a:spcAft>
                <a:spcPts val="0"/>
              </a:spcAft>
              <a:buClrTx/>
              <a:buSzTx/>
              <a:buFontTx/>
              <a:buNone/>
              <a:tabLst/>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 name="Footer Placeholder 1">
            <a:extLst>
              <a:ext uri="{FF2B5EF4-FFF2-40B4-BE49-F238E27FC236}">
                <a16:creationId xmlns:a16="http://schemas.microsoft.com/office/drawing/2014/main" id="{0C9FC094-50DD-4B8B-835E-B56D2CA53D73}"/>
              </a:ext>
            </a:extLst>
          </p:cNvPr>
          <p:cNvSpPr>
            <a:spLocks noGrp="1"/>
          </p:cNvSpPr>
          <p:nvPr>
            <p:ph type="ftr" sz="quarter" idx="29"/>
          </p:nvPr>
        </p:nvSpPr>
        <p:spPr/>
        <p:txBody>
          <a:bodyPr/>
          <a:lstStyle/>
          <a:p>
            <a:endParaRPr lang="en-GB"/>
          </a:p>
        </p:txBody>
      </p:sp>
      <p:sp>
        <p:nvSpPr>
          <p:cNvPr id="3" name="Slide Number Placeholder 2">
            <a:extLst>
              <a:ext uri="{FF2B5EF4-FFF2-40B4-BE49-F238E27FC236}">
                <a16:creationId xmlns:a16="http://schemas.microsoft.com/office/drawing/2014/main" id="{130E1EEE-1030-455F-B1D2-6784A5351A2D}"/>
              </a:ext>
            </a:extLst>
          </p:cNvPr>
          <p:cNvSpPr>
            <a:spLocks noGrp="1"/>
          </p:cNvSpPr>
          <p:nvPr>
            <p:ph type="sldNum" sz="quarter" idx="30"/>
          </p:nvPr>
        </p:nvSpPr>
        <p:spPr/>
        <p:txBody>
          <a:bodyPr/>
          <a:lstStyle/>
          <a:p>
            <a:fld id="{1BE232AB-0B06-425F-9ADD-32A9A3D01189}" type="slidenum">
              <a:rPr lang="en-GB" smtClean="0"/>
              <a:pPr/>
              <a:t>‹#›</a:t>
            </a:fld>
            <a:endParaRPr lang="en-GB"/>
          </a:p>
        </p:txBody>
      </p:sp>
      <p:sp>
        <p:nvSpPr>
          <p:cNvPr id="12" name="Copyright">
            <a:extLst>
              <a:ext uri="{FF2B5EF4-FFF2-40B4-BE49-F238E27FC236}">
                <a16:creationId xmlns:a16="http://schemas.microsoft.com/office/drawing/2014/main" id="{8BAB32CB-BB1C-45FF-86A5-B1398EE9A803}"/>
              </a:ext>
            </a:extLst>
          </p:cNvPr>
          <p:cNvSpPr>
            <a:spLocks noGrp="1"/>
          </p:cNvSpPr>
          <p:nvPr>
            <p:ph type="body" sz="quarter" idx="31" hasCustomPrompt="1"/>
          </p:nvPr>
        </p:nvSpPr>
        <p:spPr>
          <a:xfrm rot="16200000">
            <a:off x="10544772" y="5179173"/>
            <a:ext cx="288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17" name="Copyright">
            <a:extLst>
              <a:ext uri="{FF2B5EF4-FFF2-40B4-BE49-F238E27FC236}">
                <a16:creationId xmlns:a16="http://schemas.microsoft.com/office/drawing/2014/main" id="{842EEB2C-2FA6-4E60-8BC0-3B0A200FE69B}"/>
              </a:ext>
            </a:extLst>
          </p:cNvPr>
          <p:cNvSpPr>
            <a:spLocks noGrp="1"/>
          </p:cNvSpPr>
          <p:nvPr>
            <p:ph type="body" sz="quarter" idx="32" hasCustomPrompt="1"/>
          </p:nvPr>
        </p:nvSpPr>
        <p:spPr>
          <a:xfrm rot="16200000">
            <a:off x="4360211" y="5179173"/>
            <a:ext cx="288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19" name="Copyright">
            <a:extLst>
              <a:ext uri="{FF2B5EF4-FFF2-40B4-BE49-F238E27FC236}">
                <a16:creationId xmlns:a16="http://schemas.microsoft.com/office/drawing/2014/main" id="{7392EE9F-7032-44FA-9700-6A84928DA764}"/>
              </a:ext>
            </a:extLst>
          </p:cNvPr>
          <p:cNvSpPr>
            <a:spLocks noGrp="1"/>
          </p:cNvSpPr>
          <p:nvPr>
            <p:ph type="body" sz="quarter" idx="33" hasCustomPrompt="1"/>
          </p:nvPr>
        </p:nvSpPr>
        <p:spPr>
          <a:xfrm rot="16200000">
            <a:off x="10544773" y="1713597"/>
            <a:ext cx="288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20" name="Copyright">
            <a:extLst>
              <a:ext uri="{FF2B5EF4-FFF2-40B4-BE49-F238E27FC236}">
                <a16:creationId xmlns:a16="http://schemas.microsoft.com/office/drawing/2014/main" id="{98F55F89-83E9-43FE-BEE5-0B42464546FD}"/>
              </a:ext>
            </a:extLst>
          </p:cNvPr>
          <p:cNvSpPr>
            <a:spLocks noGrp="1"/>
          </p:cNvSpPr>
          <p:nvPr>
            <p:ph type="body" sz="quarter" idx="34" hasCustomPrompt="1"/>
          </p:nvPr>
        </p:nvSpPr>
        <p:spPr>
          <a:xfrm rot="16200000">
            <a:off x="4360212" y="1713597"/>
            <a:ext cx="288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31530175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 images">
    <p:spTree>
      <p:nvGrpSpPr>
        <p:cNvPr id="1" name=""/>
        <p:cNvGrpSpPr/>
        <p:nvPr/>
      </p:nvGrpSpPr>
      <p:grpSpPr>
        <a:xfrm>
          <a:off x="0" y="0"/>
          <a:ext cx="0" cy="0"/>
          <a:chOff x="0" y="0"/>
          <a:chExt cx="0" cy="0"/>
        </a:xfrm>
      </p:grpSpPr>
      <p:sp>
        <p:nvSpPr>
          <p:cNvPr id="14" name="Picture Placeholder 10">
            <a:extLst>
              <a:ext uri="{FF2B5EF4-FFF2-40B4-BE49-F238E27FC236}">
                <a16:creationId xmlns:a16="http://schemas.microsoft.com/office/drawing/2014/main" id="{D7A7A7A5-234F-4CDF-903D-0AA005049FC1}"/>
              </a:ext>
            </a:extLst>
          </p:cNvPr>
          <p:cNvSpPr>
            <a:spLocks noGrp="1"/>
          </p:cNvSpPr>
          <p:nvPr>
            <p:ph type="pic" sz="quarter" idx="23" hasCustomPrompt="1"/>
          </p:nvPr>
        </p:nvSpPr>
        <p:spPr>
          <a:xfrm>
            <a:off x="-1" y="3529781"/>
            <a:ext cx="3924000" cy="3328219"/>
          </a:xfrm>
          <a:prstGeom prst="rect">
            <a:avLst/>
          </a:prstGeom>
          <a:solidFill>
            <a:schemeClr val="bg2">
              <a:lumMod val="95000"/>
            </a:schemeClr>
          </a:solidFill>
        </p:spPr>
        <p:txBody>
          <a:bodyPr tIns="504000" anchor="ctr">
            <a:normAutofit/>
          </a:bodyPr>
          <a:lstStyle>
            <a:lvl1pPr marL="0" marR="0" indent="0" algn="ctr" defTabSz="914400" rtl="0" eaLnBrk="1" fontAlgn="auto" latinLnBrk="0" hangingPunct="1">
              <a:lnSpc>
                <a:spcPct val="80000"/>
              </a:lnSpc>
              <a:spcBef>
                <a:spcPts val="0"/>
              </a:spcBef>
              <a:spcAft>
                <a:spcPts val="0"/>
              </a:spcAft>
              <a:buClrTx/>
              <a:buSzTx/>
              <a:buFontTx/>
              <a:buNone/>
              <a:tabLst/>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11" name="Picture Placeholder 10">
            <a:extLst>
              <a:ext uri="{FF2B5EF4-FFF2-40B4-BE49-F238E27FC236}">
                <a16:creationId xmlns:a16="http://schemas.microsoft.com/office/drawing/2014/main" id="{FD77D09D-81A5-450E-B93E-B8A795013F2D}"/>
              </a:ext>
            </a:extLst>
          </p:cNvPr>
          <p:cNvSpPr>
            <a:spLocks noGrp="1"/>
          </p:cNvSpPr>
          <p:nvPr>
            <p:ph type="pic" sz="quarter" idx="20" hasCustomPrompt="1"/>
          </p:nvPr>
        </p:nvSpPr>
        <p:spPr>
          <a:xfrm>
            <a:off x="-1" y="0"/>
            <a:ext cx="3924000" cy="3340800"/>
          </a:xfrm>
          <a:prstGeom prst="rect">
            <a:avLst/>
          </a:prstGeom>
          <a:solidFill>
            <a:schemeClr val="bg2">
              <a:lumMod val="95000"/>
            </a:schemeClr>
          </a:solidFill>
        </p:spPr>
        <p:txBody>
          <a:bodyPr tIns="504000" anchor="ctr">
            <a:normAutofit/>
          </a:bodyPr>
          <a:lstStyle>
            <a:lvl1pPr marL="0" marR="0" indent="0" algn="ctr" defTabSz="914400" rtl="0" eaLnBrk="1" fontAlgn="auto" latinLnBrk="0" hangingPunct="1">
              <a:lnSpc>
                <a:spcPct val="80000"/>
              </a:lnSpc>
              <a:spcBef>
                <a:spcPts val="0"/>
              </a:spcBef>
              <a:spcAft>
                <a:spcPts val="0"/>
              </a:spcAft>
              <a:buClrTx/>
              <a:buSzTx/>
              <a:buFontTx/>
              <a:buNone/>
              <a:tabLst/>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12" name="Picture Placeholder 10">
            <a:extLst>
              <a:ext uri="{FF2B5EF4-FFF2-40B4-BE49-F238E27FC236}">
                <a16:creationId xmlns:a16="http://schemas.microsoft.com/office/drawing/2014/main" id="{BFCF52BA-1C21-426E-9D5A-17A91BF2EF12}"/>
              </a:ext>
            </a:extLst>
          </p:cNvPr>
          <p:cNvSpPr>
            <a:spLocks noGrp="1"/>
          </p:cNvSpPr>
          <p:nvPr>
            <p:ph type="pic" sz="quarter" idx="21" hasCustomPrompt="1"/>
          </p:nvPr>
        </p:nvSpPr>
        <p:spPr>
          <a:xfrm>
            <a:off x="4127500" y="0"/>
            <a:ext cx="3930952" cy="3340800"/>
          </a:xfrm>
          <a:prstGeom prst="rect">
            <a:avLst/>
          </a:prstGeom>
          <a:solidFill>
            <a:schemeClr val="bg2">
              <a:lumMod val="95000"/>
            </a:schemeClr>
          </a:solidFill>
        </p:spPr>
        <p:txBody>
          <a:bodyPr tIns="504000" anchor="ctr">
            <a:normAutofit/>
          </a:bodyPr>
          <a:lstStyle>
            <a:lvl1pPr marL="0" marR="0" indent="0" algn="ctr" defTabSz="914400" rtl="0" eaLnBrk="1" fontAlgn="auto" latinLnBrk="0" hangingPunct="1">
              <a:lnSpc>
                <a:spcPct val="80000"/>
              </a:lnSpc>
              <a:spcBef>
                <a:spcPts val="0"/>
              </a:spcBef>
              <a:spcAft>
                <a:spcPts val="0"/>
              </a:spcAft>
              <a:buClrTx/>
              <a:buSzTx/>
              <a:buFontTx/>
              <a:buNone/>
              <a:tabLst/>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13" name="Picture Placeholder 10">
            <a:extLst>
              <a:ext uri="{FF2B5EF4-FFF2-40B4-BE49-F238E27FC236}">
                <a16:creationId xmlns:a16="http://schemas.microsoft.com/office/drawing/2014/main" id="{9151B424-C24A-4355-A29D-66B6937E6285}"/>
              </a:ext>
            </a:extLst>
          </p:cNvPr>
          <p:cNvSpPr>
            <a:spLocks noGrp="1"/>
          </p:cNvSpPr>
          <p:nvPr>
            <p:ph type="pic" sz="quarter" idx="22" hasCustomPrompt="1"/>
          </p:nvPr>
        </p:nvSpPr>
        <p:spPr>
          <a:xfrm>
            <a:off x="8264526" y="0"/>
            <a:ext cx="3924000" cy="3340800"/>
          </a:xfrm>
          <a:prstGeom prst="rect">
            <a:avLst/>
          </a:prstGeom>
          <a:solidFill>
            <a:schemeClr val="bg2">
              <a:lumMod val="95000"/>
            </a:schemeClr>
          </a:solidFill>
        </p:spPr>
        <p:txBody>
          <a:bodyPr tIns="504000" anchor="ctr">
            <a:normAutofit/>
          </a:bodyPr>
          <a:lstStyle>
            <a:lvl1pPr marL="0" marR="0" indent="0" algn="ctr" defTabSz="914400" rtl="0" eaLnBrk="1" fontAlgn="auto" latinLnBrk="0" hangingPunct="1">
              <a:lnSpc>
                <a:spcPct val="80000"/>
              </a:lnSpc>
              <a:spcBef>
                <a:spcPts val="0"/>
              </a:spcBef>
              <a:spcAft>
                <a:spcPts val="0"/>
              </a:spcAft>
              <a:buClrTx/>
              <a:buSzTx/>
              <a:buFontTx/>
              <a:buNone/>
              <a:tabLst/>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15" name="Picture Placeholder 10">
            <a:extLst>
              <a:ext uri="{FF2B5EF4-FFF2-40B4-BE49-F238E27FC236}">
                <a16:creationId xmlns:a16="http://schemas.microsoft.com/office/drawing/2014/main" id="{3069BA39-91D1-45E9-9627-ADB320DE0894}"/>
              </a:ext>
            </a:extLst>
          </p:cNvPr>
          <p:cNvSpPr>
            <a:spLocks noGrp="1"/>
          </p:cNvSpPr>
          <p:nvPr>
            <p:ph type="pic" sz="quarter" idx="24" hasCustomPrompt="1"/>
          </p:nvPr>
        </p:nvSpPr>
        <p:spPr>
          <a:xfrm>
            <a:off x="4128787" y="3529781"/>
            <a:ext cx="3930952" cy="3328219"/>
          </a:xfrm>
          <a:prstGeom prst="rect">
            <a:avLst/>
          </a:prstGeom>
          <a:solidFill>
            <a:schemeClr val="bg2">
              <a:lumMod val="95000"/>
            </a:schemeClr>
          </a:solidFill>
        </p:spPr>
        <p:txBody>
          <a:bodyPr tIns="504000" anchor="ctr">
            <a:normAutofit/>
          </a:bodyPr>
          <a:lstStyle>
            <a:lvl1pPr marL="0" marR="0" indent="0" algn="ctr" defTabSz="914400" rtl="0" eaLnBrk="1" fontAlgn="auto" latinLnBrk="0" hangingPunct="1">
              <a:lnSpc>
                <a:spcPct val="80000"/>
              </a:lnSpc>
              <a:spcBef>
                <a:spcPts val="0"/>
              </a:spcBef>
              <a:spcAft>
                <a:spcPts val="0"/>
              </a:spcAft>
              <a:buClrTx/>
              <a:buSzTx/>
              <a:buFontTx/>
              <a:buNone/>
              <a:tabLst/>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16" name="Picture Placeholder 10">
            <a:extLst>
              <a:ext uri="{FF2B5EF4-FFF2-40B4-BE49-F238E27FC236}">
                <a16:creationId xmlns:a16="http://schemas.microsoft.com/office/drawing/2014/main" id="{3381A4D7-0DB1-41F3-8F9A-A623F55DE075}"/>
              </a:ext>
            </a:extLst>
          </p:cNvPr>
          <p:cNvSpPr>
            <a:spLocks noGrp="1"/>
          </p:cNvSpPr>
          <p:nvPr>
            <p:ph type="pic" sz="quarter" idx="25" hasCustomPrompt="1"/>
          </p:nvPr>
        </p:nvSpPr>
        <p:spPr>
          <a:xfrm>
            <a:off x="8253113" y="3529781"/>
            <a:ext cx="3924000" cy="3328219"/>
          </a:xfrm>
          <a:prstGeom prst="rect">
            <a:avLst/>
          </a:prstGeom>
          <a:solidFill>
            <a:schemeClr val="bg2">
              <a:lumMod val="95000"/>
            </a:schemeClr>
          </a:solidFill>
        </p:spPr>
        <p:txBody>
          <a:bodyPr tIns="504000" anchor="ctr">
            <a:normAutofit/>
          </a:bodyPr>
          <a:lstStyle>
            <a:lvl1pPr marL="0" marR="0" indent="0" algn="ctr" defTabSz="914400" rtl="0" eaLnBrk="1" fontAlgn="auto" latinLnBrk="0" hangingPunct="1">
              <a:lnSpc>
                <a:spcPct val="80000"/>
              </a:lnSpc>
              <a:spcBef>
                <a:spcPts val="0"/>
              </a:spcBef>
              <a:spcAft>
                <a:spcPts val="0"/>
              </a:spcAft>
              <a:buClrTx/>
              <a:buSzTx/>
              <a:buFontTx/>
              <a:buNone/>
              <a:tabLst/>
              <a:defRPr sz="1800"/>
            </a:lvl1pPr>
          </a:lstStyle>
          <a:p>
            <a:r>
              <a:rPr lang="en-GB"/>
              <a:t>Click here and insert </a:t>
            </a:r>
            <a:br>
              <a:rPr lang="en-GB"/>
            </a:br>
            <a:r>
              <a:rPr lang="en-GB"/>
              <a:t>image from Templafy</a:t>
            </a:r>
            <a:br>
              <a:rPr lang="en-GB"/>
            </a:br>
            <a:r>
              <a:rPr lang="en-GB"/>
              <a:t>or</a:t>
            </a:r>
            <a:br>
              <a:rPr lang="en-GB"/>
            </a:br>
            <a:r>
              <a:rPr lang="en-GB"/>
              <a:t>insert via ImageTools if </a:t>
            </a:r>
            <a:br>
              <a:rPr lang="en-GB"/>
            </a:br>
            <a:r>
              <a:rPr lang="en-GB"/>
              <a:t>image is not from Templafy</a:t>
            </a:r>
          </a:p>
        </p:txBody>
      </p:sp>
      <p:sp>
        <p:nvSpPr>
          <p:cNvPr id="2" name="Footer Placeholder 1">
            <a:extLst>
              <a:ext uri="{FF2B5EF4-FFF2-40B4-BE49-F238E27FC236}">
                <a16:creationId xmlns:a16="http://schemas.microsoft.com/office/drawing/2014/main" id="{4091821D-7263-4C0A-B312-401281B4F615}"/>
              </a:ext>
            </a:extLst>
          </p:cNvPr>
          <p:cNvSpPr>
            <a:spLocks noGrp="1"/>
          </p:cNvSpPr>
          <p:nvPr>
            <p:ph type="ftr" sz="quarter" idx="32"/>
          </p:nvPr>
        </p:nvSpPr>
        <p:spPr/>
        <p:txBody>
          <a:bodyPr/>
          <a:lstStyle/>
          <a:p>
            <a:endParaRPr lang="en-GB"/>
          </a:p>
        </p:txBody>
      </p:sp>
      <p:sp>
        <p:nvSpPr>
          <p:cNvPr id="3" name="Slide Number Placeholder 2">
            <a:extLst>
              <a:ext uri="{FF2B5EF4-FFF2-40B4-BE49-F238E27FC236}">
                <a16:creationId xmlns:a16="http://schemas.microsoft.com/office/drawing/2014/main" id="{80C780B1-5FD7-4476-8539-542EA95C777F}"/>
              </a:ext>
            </a:extLst>
          </p:cNvPr>
          <p:cNvSpPr>
            <a:spLocks noGrp="1"/>
          </p:cNvSpPr>
          <p:nvPr>
            <p:ph type="sldNum" sz="quarter" idx="33"/>
          </p:nvPr>
        </p:nvSpPr>
        <p:spPr/>
        <p:txBody>
          <a:bodyPr/>
          <a:lstStyle/>
          <a:p>
            <a:fld id="{1BE232AB-0B06-425F-9ADD-32A9A3D01189}" type="slidenum">
              <a:rPr lang="en-GB" smtClean="0"/>
              <a:pPr/>
              <a:t>‹#›</a:t>
            </a:fld>
            <a:endParaRPr lang="en-GB"/>
          </a:p>
        </p:txBody>
      </p:sp>
      <p:sp>
        <p:nvSpPr>
          <p:cNvPr id="17" name="Copyright">
            <a:extLst>
              <a:ext uri="{FF2B5EF4-FFF2-40B4-BE49-F238E27FC236}">
                <a16:creationId xmlns:a16="http://schemas.microsoft.com/office/drawing/2014/main" id="{8A2E1D88-07B2-471E-90A1-74C7AD1E275B}"/>
              </a:ext>
            </a:extLst>
          </p:cNvPr>
          <p:cNvSpPr>
            <a:spLocks noGrp="1"/>
          </p:cNvSpPr>
          <p:nvPr>
            <p:ph type="body" sz="quarter" idx="31" hasCustomPrompt="1"/>
          </p:nvPr>
        </p:nvSpPr>
        <p:spPr>
          <a:xfrm rot="16200000">
            <a:off x="10544772" y="5179173"/>
            <a:ext cx="288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18" name="Copyright">
            <a:extLst>
              <a:ext uri="{FF2B5EF4-FFF2-40B4-BE49-F238E27FC236}">
                <a16:creationId xmlns:a16="http://schemas.microsoft.com/office/drawing/2014/main" id="{050EE8D4-F5B0-4390-AF5C-1EAA874A7F46}"/>
              </a:ext>
            </a:extLst>
          </p:cNvPr>
          <p:cNvSpPr>
            <a:spLocks noGrp="1"/>
          </p:cNvSpPr>
          <p:nvPr>
            <p:ph type="body" sz="quarter" idx="34" hasCustomPrompt="1"/>
          </p:nvPr>
        </p:nvSpPr>
        <p:spPr>
          <a:xfrm rot="16200000">
            <a:off x="10544773" y="1713597"/>
            <a:ext cx="288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19" name="Copyright">
            <a:extLst>
              <a:ext uri="{FF2B5EF4-FFF2-40B4-BE49-F238E27FC236}">
                <a16:creationId xmlns:a16="http://schemas.microsoft.com/office/drawing/2014/main" id="{8FAE7B5C-6B8D-4484-9545-E71653BA2F27}"/>
              </a:ext>
            </a:extLst>
          </p:cNvPr>
          <p:cNvSpPr>
            <a:spLocks noGrp="1"/>
          </p:cNvSpPr>
          <p:nvPr>
            <p:ph type="body" sz="quarter" idx="35" hasCustomPrompt="1"/>
          </p:nvPr>
        </p:nvSpPr>
        <p:spPr>
          <a:xfrm rot="16200000">
            <a:off x="6421882" y="5179173"/>
            <a:ext cx="288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20" name="Copyright">
            <a:extLst>
              <a:ext uri="{FF2B5EF4-FFF2-40B4-BE49-F238E27FC236}">
                <a16:creationId xmlns:a16="http://schemas.microsoft.com/office/drawing/2014/main" id="{FF2B36E2-7D6D-48C3-A60D-214213665E5C}"/>
              </a:ext>
            </a:extLst>
          </p:cNvPr>
          <p:cNvSpPr>
            <a:spLocks noGrp="1"/>
          </p:cNvSpPr>
          <p:nvPr>
            <p:ph type="body" sz="quarter" idx="36" hasCustomPrompt="1"/>
          </p:nvPr>
        </p:nvSpPr>
        <p:spPr>
          <a:xfrm rot="16200000">
            <a:off x="6421883" y="1713597"/>
            <a:ext cx="288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21" name="Copyright">
            <a:extLst>
              <a:ext uri="{FF2B5EF4-FFF2-40B4-BE49-F238E27FC236}">
                <a16:creationId xmlns:a16="http://schemas.microsoft.com/office/drawing/2014/main" id="{652D745A-E943-4EFF-8B4F-6FD8C1784249}"/>
              </a:ext>
            </a:extLst>
          </p:cNvPr>
          <p:cNvSpPr>
            <a:spLocks noGrp="1"/>
          </p:cNvSpPr>
          <p:nvPr>
            <p:ph type="body" sz="quarter" idx="37" hasCustomPrompt="1"/>
          </p:nvPr>
        </p:nvSpPr>
        <p:spPr>
          <a:xfrm rot="16200000">
            <a:off x="2296269" y="5179173"/>
            <a:ext cx="288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22" name="Copyright">
            <a:extLst>
              <a:ext uri="{FF2B5EF4-FFF2-40B4-BE49-F238E27FC236}">
                <a16:creationId xmlns:a16="http://schemas.microsoft.com/office/drawing/2014/main" id="{889B75A5-26AB-431B-A907-6EF11975EB12}"/>
              </a:ext>
            </a:extLst>
          </p:cNvPr>
          <p:cNvSpPr>
            <a:spLocks noGrp="1"/>
          </p:cNvSpPr>
          <p:nvPr>
            <p:ph type="body" sz="quarter" idx="38" hasCustomPrompt="1"/>
          </p:nvPr>
        </p:nvSpPr>
        <p:spPr>
          <a:xfrm rot="16200000">
            <a:off x="2296270" y="1713597"/>
            <a:ext cx="2880000"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8752747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0" name="Picture Placeholder 24">
            <a:extLst>
              <a:ext uri="{FF2B5EF4-FFF2-40B4-BE49-F238E27FC236}">
                <a16:creationId xmlns:a16="http://schemas.microsoft.com/office/drawing/2014/main" id="{FAB32424-2569-4BE5-8F22-15750575562A}"/>
              </a:ext>
            </a:extLst>
          </p:cNvPr>
          <p:cNvSpPr>
            <a:spLocks noGrp="1"/>
          </p:cNvSpPr>
          <p:nvPr>
            <p:ph type="pic" sz="quarter" idx="41" hasCustomPrompt="1"/>
          </p:nvPr>
        </p:nvSpPr>
        <p:spPr>
          <a:xfrm>
            <a:off x="658813" y="657225"/>
            <a:ext cx="1620837" cy="1496189"/>
          </a:xfrm>
          <a:prstGeom prst="rect">
            <a:avLst/>
          </a:prstGeom>
          <a:solidFill>
            <a:schemeClr val="bg2">
              <a:lumMod val="95000"/>
            </a:schemeClr>
          </a:solidFill>
        </p:spPr>
        <p:txBody>
          <a:bodyPr tIns="504000" anchor="ctr"/>
          <a:lstStyle>
            <a:lvl1pPr marL="0" indent="0" algn="ctr">
              <a:buFontTx/>
              <a:buNone/>
              <a:defRPr sz="1800"/>
            </a:lvl1pPr>
          </a:lstStyle>
          <a:p>
            <a:r>
              <a:rPr lang="en-GB" sz="1800"/>
              <a:t>Person</a:t>
            </a:r>
            <a:endParaRPr lang="en-GB"/>
          </a:p>
        </p:txBody>
      </p:sp>
      <p:sp>
        <p:nvSpPr>
          <p:cNvPr id="11" name="Text Placeholder 17">
            <a:extLst>
              <a:ext uri="{FF2B5EF4-FFF2-40B4-BE49-F238E27FC236}">
                <a16:creationId xmlns:a16="http://schemas.microsoft.com/office/drawing/2014/main" id="{5E9E825B-33E5-4AE6-A4A7-0083A3962E03}"/>
              </a:ext>
            </a:extLst>
          </p:cNvPr>
          <p:cNvSpPr>
            <a:spLocks noGrp="1"/>
          </p:cNvSpPr>
          <p:nvPr>
            <p:ph type="body" sz="quarter" idx="13" hasCustomPrompt="1"/>
          </p:nvPr>
        </p:nvSpPr>
        <p:spPr>
          <a:xfrm>
            <a:off x="2511430" y="1961715"/>
            <a:ext cx="5329238" cy="246221"/>
          </a:xfrm>
          <a:prstGeom prst="rect">
            <a:avLst/>
          </a:prstGeom>
        </p:spPr>
        <p:txBody>
          <a:bodyPr lIns="0" tIns="0" rIns="0" bIns="0">
            <a:noAutofit/>
          </a:bodyPr>
          <a:lstStyle>
            <a:lvl1pPr marL="0" indent="0" algn="l">
              <a:lnSpc>
                <a:spcPct val="100000"/>
              </a:lnSpc>
              <a:spcBef>
                <a:spcPts val="0"/>
              </a:spcBef>
              <a:buFontTx/>
              <a:buNone/>
              <a:defRPr sz="1600">
                <a:solidFill>
                  <a:schemeClr val="tx1"/>
                </a:solidFill>
                <a:latin typeface="Times New Roman" panose="02020603050405020304" pitchFamily="18" charset="0"/>
                <a:cs typeface="Times New Roman" panose="02020603050405020304" pitchFamily="18" charset="0"/>
              </a:defRPr>
            </a:lvl1pPr>
          </a:lstStyle>
          <a:p>
            <a:pPr lvl="0"/>
            <a:r>
              <a:rPr lang="en-GB"/>
              <a:t>Position title</a:t>
            </a:r>
          </a:p>
        </p:txBody>
      </p:sp>
      <p:sp>
        <p:nvSpPr>
          <p:cNvPr id="12" name="Text Placeholder 17">
            <a:extLst>
              <a:ext uri="{FF2B5EF4-FFF2-40B4-BE49-F238E27FC236}">
                <a16:creationId xmlns:a16="http://schemas.microsoft.com/office/drawing/2014/main" id="{02CD2D82-70EC-4F1A-962A-5C917098C226}"/>
              </a:ext>
            </a:extLst>
          </p:cNvPr>
          <p:cNvSpPr>
            <a:spLocks noGrp="1"/>
          </p:cNvSpPr>
          <p:nvPr>
            <p:ph type="body" sz="quarter" idx="14" hasCustomPrompt="1"/>
          </p:nvPr>
        </p:nvSpPr>
        <p:spPr>
          <a:xfrm>
            <a:off x="2511430" y="1609916"/>
            <a:ext cx="5329238" cy="246221"/>
          </a:xfrm>
          <a:prstGeom prst="rect">
            <a:avLst/>
          </a:prstGeom>
        </p:spPr>
        <p:txBody>
          <a:bodyPr lIns="0" tIns="0" rIns="0" bIns="0">
            <a:noAutofit/>
          </a:bodyPr>
          <a:lstStyle>
            <a:lvl1pPr marL="0" indent="0" algn="l">
              <a:lnSpc>
                <a:spcPct val="100000"/>
              </a:lnSpc>
              <a:spcBef>
                <a:spcPts val="0"/>
              </a:spcBef>
              <a:buFontTx/>
              <a:buNone/>
              <a:defRPr sz="1600">
                <a:solidFill>
                  <a:schemeClr val="accent1"/>
                </a:solidFill>
                <a:latin typeface="Times New Roman" panose="02020603050405020304" pitchFamily="18" charset="0"/>
                <a:cs typeface="Times New Roman" panose="02020603050405020304" pitchFamily="18" charset="0"/>
              </a:defRPr>
            </a:lvl1pPr>
          </a:lstStyle>
          <a:p>
            <a:pPr lvl="0"/>
            <a:r>
              <a:rPr lang="en-GB"/>
              <a:t>Firstname Lastname</a:t>
            </a:r>
          </a:p>
        </p:txBody>
      </p:sp>
      <p:sp>
        <p:nvSpPr>
          <p:cNvPr id="2" name="Footer Placeholder 1">
            <a:extLst>
              <a:ext uri="{FF2B5EF4-FFF2-40B4-BE49-F238E27FC236}">
                <a16:creationId xmlns:a16="http://schemas.microsoft.com/office/drawing/2014/main" id="{5593EDDD-671A-4BFF-975B-45B562B84FDE}"/>
              </a:ext>
            </a:extLst>
          </p:cNvPr>
          <p:cNvSpPr>
            <a:spLocks noGrp="1"/>
          </p:cNvSpPr>
          <p:nvPr>
            <p:ph type="ftr" sz="quarter" idx="43"/>
          </p:nvPr>
        </p:nvSpPr>
        <p:spPr/>
        <p:txBody>
          <a:bodyPr/>
          <a:lstStyle/>
          <a:p>
            <a:endParaRPr lang="en-GB"/>
          </a:p>
        </p:txBody>
      </p:sp>
      <p:sp>
        <p:nvSpPr>
          <p:cNvPr id="3" name="Slide Number Placeholder 2">
            <a:extLst>
              <a:ext uri="{FF2B5EF4-FFF2-40B4-BE49-F238E27FC236}">
                <a16:creationId xmlns:a16="http://schemas.microsoft.com/office/drawing/2014/main" id="{44BFC7CB-7010-4FFC-B901-548335AE4D22}"/>
              </a:ext>
            </a:extLst>
          </p:cNvPr>
          <p:cNvSpPr>
            <a:spLocks noGrp="1"/>
          </p:cNvSpPr>
          <p:nvPr>
            <p:ph type="sldNum" sz="quarter" idx="44"/>
          </p:nvPr>
        </p:nvSpPr>
        <p:spPr/>
        <p:txBody>
          <a:bodyPr/>
          <a:lstStyle/>
          <a:p>
            <a:fld id="{1BE232AB-0B06-425F-9ADD-32A9A3D01189}" type="slidenum">
              <a:rPr lang="en-GB" smtClean="0"/>
              <a:pPr/>
              <a:t>‹#›</a:t>
            </a:fld>
            <a:endParaRPr lang="en-GB"/>
          </a:p>
        </p:txBody>
      </p:sp>
      <p:sp>
        <p:nvSpPr>
          <p:cNvPr id="4" name="TextBox 3">
            <a:extLst>
              <a:ext uri="{FF2B5EF4-FFF2-40B4-BE49-F238E27FC236}">
                <a16:creationId xmlns:a16="http://schemas.microsoft.com/office/drawing/2014/main" id="{9D92A866-64A8-4244-A1CA-57C95BBD376F}"/>
              </a:ext>
            </a:extLst>
          </p:cNvPr>
          <p:cNvSpPr txBox="1"/>
          <p:nvPr userDrawn="1"/>
        </p:nvSpPr>
        <p:spPr>
          <a:xfrm>
            <a:off x="2511430" y="1222506"/>
            <a:ext cx="1409700" cy="246221"/>
          </a:xfrm>
          <a:prstGeom prst="rect">
            <a:avLst/>
          </a:prstGeom>
          <a:noFill/>
        </p:spPr>
        <p:txBody>
          <a:bodyPr wrap="square" lIns="0" tIns="0" rIns="0" bIns="0" rtlCol="0">
            <a:noAutofit/>
          </a:bodyPr>
          <a:lstStyle/>
          <a:p>
            <a:r>
              <a:rPr lang="en-GB" sz="1600" b="1">
                <a:solidFill>
                  <a:schemeClr val="accent1"/>
                </a:solidFill>
                <a:latin typeface="Arial" panose="020B0604020202020204" pitchFamily="34" charset="0"/>
                <a:cs typeface="Arial" panose="020B0604020202020204" pitchFamily="34" charset="0"/>
              </a:rPr>
              <a:t>Contact</a:t>
            </a:r>
          </a:p>
        </p:txBody>
      </p:sp>
    </p:spTree>
    <p:extLst>
      <p:ext uri="{BB962C8B-B14F-4D97-AF65-F5344CB8AC3E}">
        <p14:creationId xmlns:p14="http://schemas.microsoft.com/office/powerpoint/2010/main" val="4127139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and Questions">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7EF3004D-07DD-4A07-84DE-710A16D04659}"/>
              </a:ext>
            </a:extLst>
          </p:cNvPr>
          <p:cNvSpPr>
            <a:spLocks noGrp="1"/>
          </p:cNvSpPr>
          <p:nvPr>
            <p:ph type="body" sz="quarter" idx="11" hasCustomPrompt="1"/>
          </p:nvPr>
        </p:nvSpPr>
        <p:spPr>
          <a:xfrm>
            <a:off x="658812" y="1811338"/>
            <a:ext cx="5319713" cy="579561"/>
          </a:xfrm>
          <a:prstGeom prst="rect">
            <a:avLst/>
          </a:prstGeom>
        </p:spPr>
        <p:txBody>
          <a:bodyPr lIns="0" tIns="0" rIns="0" bIns="0">
            <a:noAutofit/>
          </a:bodyPr>
          <a:lstStyle>
            <a:lvl1pPr marL="0" indent="0">
              <a:lnSpc>
                <a:spcPct val="100000"/>
              </a:lnSpc>
              <a:spcBef>
                <a:spcPts val="0"/>
              </a:spcBef>
              <a:buFontTx/>
              <a:buNone/>
              <a:defRPr sz="4000">
                <a:latin typeface="Times New Roman" panose="02020603050405020304" pitchFamily="18" charset="0"/>
                <a:cs typeface="Times New Roman" panose="02020603050405020304" pitchFamily="18" charset="0"/>
              </a:defRPr>
            </a:lvl1pPr>
          </a:lstStyle>
          <a:p>
            <a:pPr lvl="0"/>
            <a:r>
              <a:rPr lang="en-GB"/>
              <a:t>Thank you and questions </a:t>
            </a:r>
          </a:p>
        </p:txBody>
      </p:sp>
    </p:spTree>
    <p:extLst>
      <p:ext uri="{BB962C8B-B14F-4D97-AF65-F5344CB8AC3E}">
        <p14:creationId xmlns:p14="http://schemas.microsoft.com/office/powerpoint/2010/main" val="13097153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5135014-C08C-4A66-8213-6117EBA0216C}"/>
              </a:ext>
            </a:extLst>
          </p:cNvPr>
          <p:cNvSpPr>
            <a:spLocks noGrp="1"/>
          </p:cNvSpPr>
          <p:nvPr>
            <p:ph type="ftr" sz="quarter" idx="14"/>
          </p:nvPr>
        </p:nvSpPr>
        <p:spPr/>
        <p:txBody>
          <a:bodyPr/>
          <a:lstStyle/>
          <a:p>
            <a:endParaRPr lang="en-GB"/>
          </a:p>
        </p:txBody>
      </p:sp>
      <p:sp>
        <p:nvSpPr>
          <p:cNvPr id="14" name="Slide Number Placeholder 13">
            <a:extLst>
              <a:ext uri="{FF2B5EF4-FFF2-40B4-BE49-F238E27FC236}">
                <a16:creationId xmlns:a16="http://schemas.microsoft.com/office/drawing/2014/main" id="{BC2BD3C9-7B98-4F8C-8059-46844677E92A}"/>
              </a:ext>
            </a:extLst>
          </p:cNvPr>
          <p:cNvSpPr>
            <a:spLocks noGrp="1"/>
          </p:cNvSpPr>
          <p:nvPr>
            <p:ph type="sldNum" sz="quarter" idx="15"/>
          </p:nvPr>
        </p:nvSpPr>
        <p:spPr/>
        <p:txBody>
          <a:bodyPr/>
          <a:lstStyle/>
          <a:p>
            <a:fld id="{1BE232AB-0B06-425F-9ADD-32A9A3D01189}" type="slidenum">
              <a:rPr lang="en-GB" smtClean="0"/>
              <a:pPr/>
              <a:t>‹#›</a:t>
            </a:fld>
            <a:endParaRPr lang="en-GB"/>
          </a:p>
        </p:txBody>
      </p:sp>
    </p:spTree>
    <p:extLst>
      <p:ext uri="{BB962C8B-B14F-4D97-AF65-F5344CB8AC3E}">
        <p14:creationId xmlns:p14="http://schemas.microsoft.com/office/powerpoint/2010/main" val="16458470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C540EE-818B-4BD2-B896-84BDD66D1C6D}"/>
              </a:ext>
            </a:extLst>
          </p:cNvPr>
          <p:cNvSpPr/>
          <p:nvPr userDrawn="1"/>
        </p:nvSpPr>
        <p:spPr>
          <a:xfrm>
            <a:off x="0" y="0"/>
            <a:ext cx="12191999" cy="6858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phic 4">
            <a:extLst>
              <a:ext uri="{FF2B5EF4-FFF2-40B4-BE49-F238E27FC236}">
                <a16:creationId xmlns:a16="http://schemas.microsoft.com/office/drawing/2014/main" id="{6B0C0825-138B-4F0A-8FB0-C6A1623969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48665" y="3045600"/>
            <a:ext cx="2894670" cy="766800"/>
          </a:xfrm>
          <a:prstGeom prst="rect">
            <a:avLst/>
          </a:prstGeom>
        </p:spPr>
      </p:pic>
    </p:spTree>
    <p:extLst>
      <p:ext uri="{BB962C8B-B14F-4D97-AF65-F5344CB8AC3E}">
        <p14:creationId xmlns:p14="http://schemas.microsoft.com/office/powerpoint/2010/main" val="25378465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2">
    <p:bg>
      <p:bgPr>
        <a:solidFill>
          <a:schemeClr val="tx2">
            <a:alpha val="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C540EE-818B-4BD2-B896-84BDD66D1C6D}"/>
              </a:ext>
            </a:extLst>
          </p:cNvPr>
          <p:cNvSpPr/>
          <p:nvPr userDrawn="1"/>
        </p:nvSpPr>
        <p:spPr>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phic 4">
            <a:extLst>
              <a:ext uri="{FF2B5EF4-FFF2-40B4-BE49-F238E27FC236}">
                <a16:creationId xmlns:a16="http://schemas.microsoft.com/office/drawing/2014/main" id="{95CF1649-656D-4D52-90FE-38B098A6D09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48665" y="3045600"/>
            <a:ext cx="2894670" cy="766800"/>
          </a:xfrm>
          <a:prstGeom prst="rect">
            <a:avLst/>
          </a:prstGeom>
        </p:spPr>
      </p:pic>
    </p:spTree>
    <p:extLst>
      <p:ext uri="{BB962C8B-B14F-4D97-AF65-F5344CB8AC3E}">
        <p14:creationId xmlns:p14="http://schemas.microsoft.com/office/powerpoint/2010/main" val="315839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User guide">
    <p:spTree>
      <p:nvGrpSpPr>
        <p:cNvPr id="1" name=""/>
        <p:cNvGrpSpPr/>
        <p:nvPr/>
      </p:nvGrpSpPr>
      <p:grpSpPr>
        <a:xfrm>
          <a:off x="0" y="0"/>
          <a:ext cx="0" cy="0"/>
          <a:chOff x="0" y="0"/>
          <a:chExt cx="0" cy="0"/>
        </a:xfrm>
      </p:grpSpPr>
      <p:sp>
        <p:nvSpPr>
          <p:cNvPr id="20" name="Date Placeholder 6" hidden="1">
            <a:extLst>
              <a:ext uri="{FF2B5EF4-FFF2-40B4-BE49-F238E27FC236}">
                <a16:creationId xmlns:a16="http://schemas.microsoft.com/office/drawing/2014/main" id="{C8F77785-DAC9-4046-8A82-0AC407341173}"/>
              </a:ext>
            </a:extLst>
          </p:cNvPr>
          <p:cNvSpPr>
            <a:spLocks noGrp="1"/>
          </p:cNvSpPr>
          <p:nvPr>
            <p:ph type="dt" sz="half" idx="15"/>
          </p:nvPr>
        </p:nvSpPr>
        <p:spPr>
          <a:xfrm>
            <a:off x="540000" y="6433200"/>
            <a:ext cx="2743200" cy="180000"/>
          </a:xfrm>
          <a:prstGeom prst="rect">
            <a:avLst/>
          </a:prstGeom>
        </p:spPr>
        <p:txBody>
          <a:bodyPr vert="horz" lIns="0" tIns="0" rIns="0" bIns="0" rtlCol="0" anchor="b" anchorCtr="0"/>
          <a:lstStyle>
            <a:defPPr>
              <a:defRPr lang="en-US"/>
            </a:defPPr>
            <a:lvl1pPr marL="0" algn="l" defTabSz="914400" rtl="0" eaLnBrk="1" latinLnBrk="0" hangingPunct="1">
              <a:defRPr sz="10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21" name="Footer Placeholder 8" hidden="1">
            <a:extLst>
              <a:ext uri="{FF2B5EF4-FFF2-40B4-BE49-F238E27FC236}">
                <a16:creationId xmlns:a16="http://schemas.microsoft.com/office/drawing/2014/main" id="{9675D1FD-FB10-4317-AAF4-BDCB2224F107}"/>
              </a:ext>
            </a:extLst>
          </p:cNvPr>
          <p:cNvSpPr>
            <a:spLocks noGrp="1"/>
          </p:cNvSpPr>
          <p:nvPr>
            <p:ph type="ftr" sz="quarter" idx="16"/>
          </p:nvPr>
        </p:nvSpPr>
        <p:spPr>
          <a:xfrm>
            <a:off x="0" y="6858000"/>
            <a:ext cx="0" cy="0"/>
          </a:xfrm>
        </p:spPr>
        <p:txBody>
          <a:bodyPr/>
          <a:lstStyle>
            <a:lvl1pPr>
              <a:defRPr sz="100">
                <a:noFill/>
              </a:defRPr>
            </a:lvl1pPr>
          </a:lstStyle>
          <a:p>
            <a:endParaRPr lang="en-GB"/>
          </a:p>
        </p:txBody>
      </p:sp>
      <p:sp>
        <p:nvSpPr>
          <p:cNvPr id="23" name="Slide Number Placeholder 10" hidden="1">
            <a:extLst>
              <a:ext uri="{FF2B5EF4-FFF2-40B4-BE49-F238E27FC236}">
                <a16:creationId xmlns:a16="http://schemas.microsoft.com/office/drawing/2014/main" id="{BBF7E881-962B-4385-8C0A-994D3D7717F3}"/>
              </a:ext>
            </a:extLst>
          </p:cNvPr>
          <p:cNvSpPr>
            <a:spLocks noGrp="1"/>
          </p:cNvSpPr>
          <p:nvPr>
            <p:ph type="sldNum" sz="quarter" idx="17"/>
          </p:nvPr>
        </p:nvSpPr>
        <p:spPr>
          <a:xfrm>
            <a:off x="0" y="6858000"/>
            <a:ext cx="0" cy="0"/>
          </a:xfrm>
        </p:spPr>
        <p:txBody>
          <a:bodyPr/>
          <a:lstStyle>
            <a:lvl1pPr>
              <a:defRPr sz="100">
                <a:noFill/>
              </a:defRPr>
            </a:lvl1pPr>
          </a:lstStyle>
          <a:p>
            <a:fld id="{23AA811B-2EBD-4900-905E-5BE206449611}" type="slidenum">
              <a:rPr lang="en-GB" smtClean="0"/>
              <a:pPr/>
              <a:t>‹#›</a:t>
            </a:fld>
            <a:endParaRPr lang="en-GB"/>
          </a:p>
        </p:txBody>
      </p:sp>
      <p:sp>
        <p:nvSpPr>
          <p:cNvPr id="30" name="Text Box 2">
            <a:extLst>
              <a:ext uri="{FF2B5EF4-FFF2-40B4-BE49-F238E27FC236}">
                <a16:creationId xmlns:a16="http://schemas.microsoft.com/office/drawing/2014/main" id="{29B69B38-E4DC-46EC-8251-C0FF4979DBB5}"/>
              </a:ext>
            </a:extLst>
          </p:cNvPr>
          <p:cNvSpPr txBox="1">
            <a:spLocks noChangeArrowheads="1"/>
          </p:cNvSpPr>
          <p:nvPr userDrawn="1"/>
        </p:nvSpPr>
        <p:spPr bwMode="auto">
          <a:xfrm>
            <a:off x="658810" y="1556270"/>
            <a:ext cx="3458564" cy="537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200" b="1">
                <a:solidFill>
                  <a:schemeClr val="accent1"/>
                </a:solidFill>
                <a:latin typeface="Arial" panose="020B0604020202020204" pitchFamily="34" charset="0"/>
                <a:cs typeface="Arial" panose="020B0604020202020204" pitchFamily="34" charset="0"/>
              </a:rPr>
              <a:t>Styles pane</a:t>
            </a:r>
            <a:endParaRPr lang="en-GB" altLang="da-DK" sz="1200" b="1" noProof="1">
              <a:solidFill>
                <a:schemeClr val="accent1"/>
              </a:solidFill>
              <a:latin typeface="Arial" panose="020B0604020202020204" pitchFamily="34" charset="0"/>
              <a:cs typeface="Arial" panose="020B0604020202020204" pitchFamily="34" charset="0"/>
            </a:endParaRPr>
          </a:p>
          <a:p>
            <a:pPr eaLnBrk="1" hangingPunct="1">
              <a:spcAft>
                <a:spcPts val="600"/>
              </a:spcAft>
              <a:defRPr/>
            </a:pPr>
            <a:r>
              <a:rPr lang="en-GB" sz="1000" b="0" noProof="1">
                <a:solidFill>
                  <a:schemeClr val="tx1"/>
                </a:solidFill>
                <a:latin typeface="+mn-lt"/>
                <a:cs typeface="Arial" panose="020B0604020202020204" pitchFamily="34" charset="0"/>
              </a:rPr>
              <a:t>Click </a:t>
            </a:r>
            <a:r>
              <a:rPr lang="en-GB" sz="1000" b="0" noProof="1">
                <a:solidFill>
                  <a:schemeClr val="accent1"/>
                </a:solidFill>
                <a:latin typeface="+mn-lt"/>
                <a:cs typeface="Arial" panose="020B0604020202020204" pitchFamily="34" charset="0"/>
              </a:rPr>
              <a:t>Styles Pane </a:t>
            </a:r>
            <a:r>
              <a:rPr lang="en-GB" sz="1000" b="0" noProof="1">
                <a:solidFill>
                  <a:schemeClr val="tx1"/>
                </a:solidFill>
                <a:latin typeface="+mn-lt"/>
                <a:cs typeface="Arial" panose="020B0604020202020204" pitchFamily="34" charset="0"/>
              </a:rPr>
              <a:t>on Templafy ribbon to </a:t>
            </a:r>
            <a:br>
              <a:rPr lang="en-GB" sz="1000" b="0" noProof="1">
                <a:solidFill>
                  <a:schemeClr val="tx1"/>
                </a:solidFill>
                <a:latin typeface="+mn-lt"/>
                <a:cs typeface="Arial" panose="020B0604020202020204" pitchFamily="34" charset="0"/>
              </a:rPr>
            </a:br>
            <a:r>
              <a:rPr lang="en-GB" sz="1000" b="0" noProof="1">
                <a:solidFill>
                  <a:schemeClr val="tx1"/>
                </a:solidFill>
                <a:latin typeface="+mn-lt"/>
                <a:cs typeface="Arial" panose="020B0604020202020204" pitchFamily="34" charset="0"/>
              </a:rPr>
              <a:t>select up to 9 different level text or headings. </a:t>
            </a:r>
          </a:p>
          <a:p>
            <a:pPr eaLnBrk="1" hangingPunct="1">
              <a:spcAft>
                <a:spcPts val="600"/>
              </a:spcAft>
              <a:defRPr/>
            </a:pPr>
            <a:r>
              <a:rPr lang="en-GB" sz="1000" b="0" noProof="1">
                <a:solidFill>
                  <a:schemeClr val="tx1"/>
                </a:solidFill>
                <a:latin typeface="+mn-lt"/>
                <a:cs typeface="Arial" panose="020B0604020202020204" pitchFamily="34" charset="0"/>
              </a:rPr>
              <a:t>Alternatively, select </a:t>
            </a:r>
            <a:r>
              <a:rPr lang="en-GB" sz="1000" b="0" kern="1200" noProof="1">
                <a:solidFill>
                  <a:schemeClr val="accent1"/>
                </a:solidFill>
                <a:latin typeface="+mn-lt"/>
                <a:ea typeface="+mn-ea"/>
                <a:cs typeface="Arial" panose="020B0604020202020204" pitchFamily="34" charset="0"/>
              </a:rPr>
              <a:t>Increase</a:t>
            </a:r>
            <a:r>
              <a:rPr lang="en-GB" sz="1000" baseline="0" noProof="1">
                <a:solidFill>
                  <a:schemeClr val="tx1"/>
                </a:solidFill>
                <a:latin typeface="+mn-lt"/>
                <a:cs typeface="Arial" panose="020B0604020202020204" pitchFamily="34" charset="0"/>
              </a:rPr>
              <a:t> or </a:t>
            </a:r>
            <a:r>
              <a:rPr lang="en-GB" sz="1000" b="0" kern="1200" noProof="1">
                <a:solidFill>
                  <a:schemeClr val="accent1"/>
                </a:solidFill>
                <a:latin typeface="+mn-lt"/>
                <a:ea typeface="+mn-ea"/>
                <a:cs typeface="Arial" panose="020B0604020202020204" pitchFamily="34" charset="0"/>
              </a:rPr>
              <a:t>Decrease</a:t>
            </a:r>
            <a:r>
              <a:rPr lang="en-GB" sz="1000" b="1" baseline="0" noProof="1">
                <a:solidFill>
                  <a:schemeClr val="tx1"/>
                </a:solidFill>
                <a:latin typeface="+mn-lt"/>
                <a:cs typeface="Arial" panose="020B0604020202020204" pitchFamily="34" charset="0"/>
              </a:rPr>
              <a:t> </a:t>
            </a:r>
            <a:r>
              <a:rPr lang="en-GB" sz="1000" baseline="0" noProof="1">
                <a:solidFill>
                  <a:schemeClr val="tx1"/>
                </a:solidFill>
                <a:latin typeface="+mn-lt"/>
                <a:cs typeface="Arial" panose="020B0604020202020204" pitchFamily="34" charset="0"/>
              </a:rPr>
              <a:t>list </a:t>
            </a:r>
            <a:br>
              <a:rPr lang="en-GB" sz="1000" baseline="0" noProof="1">
                <a:solidFill>
                  <a:schemeClr val="tx1"/>
                </a:solidFill>
                <a:latin typeface="+mn-lt"/>
                <a:cs typeface="Arial" panose="020B0604020202020204" pitchFamily="34" charset="0"/>
              </a:rPr>
            </a:br>
            <a:r>
              <a:rPr lang="en-GB" sz="1000" baseline="0" noProof="1">
                <a:solidFill>
                  <a:schemeClr val="tx1"/>
                </a:solidFill>
                <a:latin typeface="+mn-lt"/>
                <a:cs typeface="Arial" panose="020B0604020202020204" pitchFamily="34" charset="0"/>
              </a:rPr>
              <a:t>level to go up a level to change the style.</a:t>
            </a:r>
            <a:endParaRPr lang="en-GB" altLang="da-DK" sz="1000" b="0" noProof="1">
              <a:solidFill>
                <a:schemeClr val="tx1"/>
              </a:solidFill>
              <a:latin typeface="+mn-lt"/>
              <a:cs typeface="Arial" panose="020B0604020202020204" pitchFamily="34" charset="0"/>
            </a:endParaRPr>
          </a:p>
          <a:p>
            <a:pPr eaLnBrk="1" hangingPunct="1">
              <a:spcAft>
                <a:spcPts val="600"/>
              </a:spcAft>
              <a:defRPr/>
            </a:pPr>
            <a:endParaRPr lang="en-GB" altLang="da-DK" sz="1000" b="0" noProof="1">
              <a:solidFill>
                <a:schemeClr val="tx1"/>
              </a:solidFill>
              <a:latin typeface="+mn-lt"/>
              <a:cs typeface="Arial" panose="020B0604020202020204" pitchFamily="34" charset="0"/>
            </a:endParaRPr>
          </a:p>
          <a:p>
            <a:pPr eaLnBrk="1" hangingPunct="1">
              <a:spcAft>
                <a:spcPts val="600"/>
              </a:spcAft>
              <a:defRPr/>
            </a:pPr>
            <a:br>
              <a:rPr lang="en-GB" altLang="da-DK" sz="1000" b="0" noProof="1">
                <a:solidFill>
                  <a:schemeClr val="tx1"/>
                </a:solidFill>
                <a:latin typeface="+mn-lt"/>
                <a:cs typeface="Arial" panose="020B0604020202020204" pitchFamily="34" charset="0"/>
              </a:rPr>
            </a:br>
            <a:br>
              <a:rPr lang="en-GB" altLang="da-DK" sz="1000" b="0" noProof="1">
                <a:solidFill>
                  <a:schemeClr val="tx1"/>
                </a:solidFill>
                <a:latin typeface="+mn-lt"/>
                <a:cs typeface="Arial" panose="020B0604020202020204" pitchFamily="34" charset="0"/>
              </a:rPr>
            </a:br>
            <a:r>
              <a:rPr lang="en-GB" sz="1000" b="0" noProof="1">
                <a:solidFill>
                  <a:schemeClr val="accent1"/>
                </a:solidFill>
                <a:latin typeface="+mn-lt"/>
                <a:cs typeface="Arial" panose="020B0604020202020204" pitchFamily="34" charset="0"/>
              </a:rPr>
              <a:t>Reset slide</a:t>
            </a:r>
            <a:br>
              <a:rPr lang="en-GB" sz="1000" b="0" noProof="1">
                <a:solidFill>
                  <a:schemeClr val="tx2"/>
                </a:solidFill>
                <a:latin typeface="+mn-lt"/>
                <a:cs typeface="Arial" panose="020B0604020202020204" pitchFamily="34" charset="0"/>
              </a:rPr>
            </a:br>
            <a:r>
              <a:rPr lang="en-GB" altLang="da-DK" sz="1000" noProof="1">
                <a:solidFill>
                  <a:schemeClr val="tx1"/>
                </a:solidFill>
                <a:latin typeface="+mn-lt"/>
                <a:cs typeface="Arial" panose="020B0604020202020204" pitchFamily="34" charset="0"/>
              </a:rPr>
              <a:t>Click the </a:t>
            </a:r>
            <a:r>
              <a:rPr lang="en-GB" altLang="da-DK" sz="1000" b="0" kern="1200" noProof="1">
                <a:solidFill>
                  <a:schemeClr val="accent1"/>
                </a:solidFill>
                <a:latin typeface="+mn-lt"/>
                <a:ea typeface="+mn-ea"/>
                <a:cs typeface="Arial" panose="020B0604020202020204" pitchFamily="34" charset="0"/>
              </a:rPr>
              <a:t>Reset</a:t>
            </a:r>
            <a:r>
              <a:rPr lang="en-GB" altLang="da-DK" sz="1000" b="1" baseline="0" noProof="1">
                <a:solidFill>
                  <a:schemeClr val="tx1"/>
                </a:solidFill>
                <a:latin typeface="+mn-lt"/>
                <a:cs typeface="Arial" panose="020B0604020202020204" pitchFamily="34" charset="0"/>
              </a:rPr>
              <a:t> </a:t>
            </a:r>
            <a:r>
              <a:rPr lang="en-GB" altLang="da-DK" sz="1000" noProof="1">
                <a:solidFill>
                  <a:schemeClr val="tx1"/>
                </a:solidFill>
                <a:latin typeface="+mn-lt"/>
                <a:cs typeface="Arial" panose="020B0604020202020204" pitchFamily="34" charset="0"/>
              </a:rPr>
              <a:t>menu to reset position, size</a:t>
            </a:r>
            <a:r>
              <a:rPr lang="en-GB" altLang="da-DK" sz="1000" baseline="0" noProof="1">
                <a:solidFill>
                  <a:schemeClr val="tx1"/>
                </a:solidFill>
                <a:latin typeface="+mn-lt"/>
                <a:cs typeface="Arial" panose="020B0604020202020204" pitchFamily="34" charset="0"/>
              </a:rPr>
              <a:t> and </a:t>
            </a:r>
            <a:br>
              <a:rPr lang="en-GB" altLang="da-DK" sz="1000" baseline="0" noProof="1">
                <a:solidFill>
                  <a:schemeClr val="tx1"/>
                </a:solidFill>
                <a:latin typeface="+mn-lt"/>
                <a:cs typeface="Arial" panose="020B0604020202020204" pitchFamily="34" charset="0"/>
              </a:rPr>
            </a:br>
            <a:r>
              <a:rPr lang="en-GB" altLang="da-DK" sz="1000" baseline="0" noProof="1">
                <a:solidFill>
                  <a:schemeClr val="tx1"/>
                </a:solidFill>
                <a:latin typeface="+mn-lt"/>
                <a:cs typeface="Arial" panose="020B0604020202020204" pitchFamily="34" charset="0"/>
              </a:rPr>
              <a:t>formatting of the slide placeholders to their default settings</a:t>
            </a:r>
          </a:p>
          <a:p>
            <a:pPr marL="0" marR="0" lvl="0" indent="0" algn="l" defTabSz="914400" rtl="0" eaLnBrk="1" fontAlgn="auto" latinLnBrk="0" hangingPunct="1">
              <a:lnSpc>
                <a:spcPct val="100000"/>
              </a:lnSpc>
              <a:spcBef>
                <a:spcPts val="0"/>
              </a:spcBef>
              <a:spcAft>
                <a:spcPts val="600"/>
              </a:spcAft>
              <a:buClrTx/>
              <a:buSzTx/>
              <a:buFontTx/>
              <a:buNone/>
              <a:tabLst/>
              <a:defRPr/>
            </a:pPr>
            <a:br>
              <a:rPr lang="en-GB" altLang="da-DK" sz="800" b="0" noProof="1">
                <a:solidFill>
                  <a:schemeClr val="tx1"/>
                </a:solidFill>
                <a:latin typeface="+mn-lt"/>
                <a:cs typeface="Arial" panose="020B0604020202020204" pitchFamily="34" charset="0"/>
              </a:rPr>
            </a:br>
            <a:r>
              <a:rPr lang="en-GB" sz="1200" b="1">
                <a:solidFill>
                  <a:schemeClr val="accent1"/>
                </a:solidFill>
                <a:latin typeface="Arial" panose="020B0604020202020204" pitchFamily="34" charset="0"/>
                <a:cs typeface="Arial" panose="020B0604020202020204" pitchFamily="34" charset="0"/>
              </a:rPr>
              <a:t>Slides and layouts</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1000" b="0" noProof="1">
                <a:solidFill>
                  <a:schemeClr val="tx1"/>
                </a:solidFill>
                <a:latin typeface="+mn-lt"/>
                <a:cs typeface="Arial" panose="020B0604020202020204" pitchFamily="34" charset="0"/>
              </a:rPr>
              <a:t>Click on the menu </a:t>
            </a:r>
            <a:r>
              <a:rPr lang="en-GB" altLang="da-DK" sz="1000" b="0" kern="1200" noProof="1">
                <a:solidFill>
                  <a:schemeClr val="accent1"/>
                </a:solidFill>
                <a:latin typeface="+mn-lt"/>
                <a:ea typeface="+mn-ea"/>
                <a:cs typeface="Arial" panose="020B0604020202020204" pitchFamily="34" charset="0"/>
              </a:rPr>
              <a:t>New Slide </a:t>
            </a:r>
            <a:r>
              <a:rPr lang="en-GB" altLang="da-DK" sz="1000" b="0" noProof="1">
                <a:solidFill>
                  <a:schemeClr val="tx1"/>
                </a:solidFill>
                <a:latin typeface="+mn-lt"/>
                <a:cs typeface="Arial" panose="020B0604020202020204" pitchFamily="34" charset="0"/>
              </a:rPr>
              <a:t>in the </a:t>
            </a:r>
            <a:r>
              <a:rPr lang="en-GB" altLang="da-DK" sz="1000" b="0" kern="1200" noProof="1">
                <a:solidFill>
                  <a:schemeClr val="accent1"/>
                </a:solidFill>
                <a:latin typeface="+mn-lt"/>
                <a:ea typeface="+mn-ea"/>
                <a:cs typeface="Arial" panose="020B0604020202020204" pitchFamily="34" charset="0"/>
              </a:rPr>
              <a:t>Home</a:t>
            </a:r>
            <a:r>
              <a:rPr lang="en-GB" altLang="da-DK" sz="1000" b="0" noProof="1">
                <a:solidFill>
                  <a:schemeClr val="tx1"/>
                </a:solidFill>
                <a:latin typeface="+mn-lt"/>
                <a:cs typeface="Arial" panose="020B0604020202020204" pitchFamily="34" charset="0"/>
              </a:rPr>
              <a:t> tab to insert a </a:t>
            </a:r>
            <a:br>
              <a:rPr lang="en-GB" altLang="da-DK" sz="1000" b="0" noProof="1">
                <a:solidFill>
                  <a:schemeClr val="tx1"/>
                </a:solidFill>
                <a:latin typeface="+mn-lt"/>
                <a:cs typeface="Arial" panose="020B0604020202020204" pitchFamily="34" charset="0"/>
              </a:rPr>
            </a:br>
            <a:r>
              <a:rPr lang="en-GB" altLang="da-DK" sz="1000" b="0" noProof="1">
                <a:solidFill>
                  <a:schemeClr val="tx1"/>
                </a:solidFill>
                <a:latin typeface="+mn-lt"/>
                <a:cs typeface="Arial" panose="020B0604020202020204" pitchFamily="34" charset="0"/>
              </a:rPr>
              <a:t>new slide</a:t>
            </a:r>
            <a:br>
              <a:rPr lang="en-GB" altLang="da-DK" sz="1000" b="0" noProof="1">
                <a:solidFill>
                  <a:schemeClr val="tx1"/>
                </a:solidFill>
                <a:latin typeface="+mn-lt"/>
                <a:cs typeface="Arial" panose="020B0604020202020204" pitchFamily="34" charset="0"/>
              </a:rPr>
            </a:br>
            <a:br>
              <a:rPr lang="en-GB" altLang="da-DK" sz="1000" b="0" noProof="1">
                <a:solidFill>
                  <a:schemeClr val="tx1"/>
                </a:solidFill>
                <a:latin typeface="+mn-lt"/>
                <a:cs typeface="Arial" panose="020B0604020202020204" pitchFamily="34" charset="0"/>
              </a:rPr>
            </a:br>
            <a:r>
              <a:rPr lang="en-GB" altLang="da-DK" sz="1000" b="0" noProof="1">
                <a:solidFill>
                  <a:schemeClr val="accent1"/>
                </a:solidFill>
                <a:latin typeface="+mn-lt"/>
                <a:cs typeface="Arial" panose="020B0604020202020204" pitchFamily="34" charset="0"/>
              </a:rPr>
              <a:t>Change layout</a:t>
            </a:r>
            <a:br>
              <a:rPr lang="en-GB" altLang="da-DK" sz="1000" b="0" noProof="1">
                <a:solidFill>
                  <a:schemeClr val="tx2"/>
                </a:solidFill>
                <a:latin typeface="+mn-lt"/>
                <a:cs typeface="Arial" panose="020B0604020202020204" pitchFamily="34" charset="0"/>
              </a:rPr>
            </a:br>
            <a:r>
              <a:rPr lang="en-GB" sz="1000">
                <a:solidFill>
                  <a:srgbClr val="000000"/>
                </a:solidFill>
                <a:latin typeface="+mn-lt"/>
                <a:ea typeface="Arial" panose="020B0604020202020204" pitchFamily="34" charset="0"/>
              </a:rPr>
              <a:t>Click on the arrow next to </a:t>
            </a:r>
            <a:r>
              <a:rPr lang="en-GB" sz="1000" b="0" kern="1200">
                <a:solidFill>
                  <a:schemeClr val="accent1"/>
                </a:solidFill>
                <a:latin typeface="+mn-lt"/>
                <a:ea typeface="+mn-ea"/>
                <a:cs typeface="Arial" panose="020B0604020202020204" pitchFamily="34" charset="0"/>
              </a:rPr>
              <a:t>Layout</a:t>
            </a:r>
            <a:r>
              <a:rPr lang="en-GB" sz="1000" b="1">
                <a:solidFill>
                  <a:srgbClr val="000000"/>
                </a:solidFill>
                <a:latin typeface="+mn-lt"/>
                <a:ea typeface="Arial" panose="020B0604020202020204" pitchFamily="34" charset="0"/>
              </a:rPr>
              <a:t> </a:t>
            </a:r>
            <a:r>
              <a:rPr lang="en-GB" sz="1000">
                <a:solidFill>
                  <a:srgbClr val="000000"/>
                </a:solidFill>
                <a:latin typeface="+mn-lt"/>
                <a:ea typeface="Arial" panose="020B0604020202020204" pitchFamily="34" charset="0"/>
              </a:rPr>
              <a:t>to view a dropdown </a:t>
            </a:r>
            <a:br>
              <a:rPr lang="en-GB" sz="1000">
                <a:solidFill>
                  <a:srgbClr val="000000"/>
                </a:solidFill>
                <a:latin typeface="+mn-lt"/>
                <a:ea typeface="Arial" panose="020B0604020202020204" pitchFamily="34" charset="0"/>
              </a:rPr>
            </a:br>
            <a:r>
              <a:rPr lang="en-GB" sz="1000">
                <a:solidFill>
                  <a:srgbClr val="000000"/>
                </a:solidFill>
                <a:latin typeface="+mn-lt"/>
                <a:ea typeface="Arial" panose="020B0604020202020204" pitchFamily="34" charset="0"/>
              </a:rPr>
              <a:t>menu of possible slide layouts</a:t>
            </a:r>
          </a:p>
          <a:p>
            <a:pPr marL="0" indent="0">
              <a:spcAft>
                <a:spcPts val="600"/>
              </a:spcAft>
              <a:buFont typeface="+mj-lt"/>
              <a:buNone/>
            </a:pPr>
            <a:r>
              <a:rPr lang="en-GB" sz="1000" b="0">
                <a:solidFill>
                  <a:schemeClr val="accent1"/>
                </a:solidFill>
                <a:latin typeface="+mn-lt"/>
                <a:ea typeface="Arial" panose="020B0604020202020204" pitchFamily="34" charset="0"/>
              </a:rPr>
              <a:t>Animations</a:t>
            </a:r>
            <a:br>
              <a:rPr lang="en-GB" sz="1000" b="1">
                <a:solidFill>
                  <a:srgbClr val="000000"/>
                </a:solidFill>
                <a:latin typeface="+mn-lt"/>
                <a:ea typeface="Arial" panose="020B0604020202020204" pitchFamily="34" charset="0"/>
              </a:rPr>
            </a:br>
            <a:r>
              <a:rPr lang="en-GB" sz="1000">
                <a:latin typeface="+mn-lt"/>
                <a:ea typeface="Arial" panose="020B0604020202020204" pitchFamily="34" charset="0"/>
              </a:rPr>
              <a:t>No animated slides included,  keep animation simple e.g., fade</a:t>
            </a:r>
          </a:p>
          <a:p>
            <a:pPr marL="0" indent="0">
              <a:spcAft>
                <a:spcPts val="0"/>
              </a:spcAft>
              <a:buFont typeface="+mj-lt"/>
              <a:buNone/>
            </a:pPr>
            <a:endParaRPr lang="en-GB" sz="1000">
              <a:latin typeface="+mn-lt"/>
              <a:ea typeface="Arial" panose="020B0604020202020204" pitchFamily="34" charset="0"/>
            </a:endParaRPr>
          </a:p>
          <a:p>
            <a:pPr eaLnBrk="1" hangingPunct="1">
              <a:spcAft>
                <a:spcPts val="600"/>
              </a:spcAft>
              <a:defRPr/>
            </a:pPr>
            <a:r>
              <a:rPr lang="en-GB" sz="1200" b="1">
                <a:solidFill>
                  <a:schemeClr val="accent1"/>
                </a:solidFill>
                <a:latin typeface="Arial" panose="020B0604020202020204" pitchFamily="34" charset="0"/>
                <a:cs typeface="Arial" panose="020B0604020202020204" pitchFamily="34" charset="0"/>
              </a:rPr>
              <a:t>Guides</a:t>
            </a:r>
          </a:p>
          <a:p>
            <a:pPr eaLnBrk="1" hangingPunct="1">
              <a:spcAft>
                <a:spcPts val="600"/>
              </a:spcAft>
              <a:defRPr/>
            </a:pPr>
            <a:r>
              <a:rPr lang="en-GB" altLang="da-DK" sz="1000" b="0" kern="1200" noProof="1">
                <a:solidFill>
                  <a:schemeClr val="tx1"/>
                </a:solidFill>
                <a:latin typeface="+mn-lt"/>
                <a:ea typeface="+mn-ea"/>
                <a:cs typeface="Arial" panose="020B0604020202020204" pitchFamily="34" charset="0"/>
              </a:rPr>
              <a:t>Click the </a:t>
            </a:r>
            <a:r>
              <a:rPr lang="en-GB" altLang="da-DK" sz="1000" b="0" kern="1200" noProof="1">
                <a:solidFill>
                  <a:schemeClr val="accent1"/>
                </a:solidFill>
                <a:latin typeface="+mn-lt"/>
                <a:ea typeface="+mn-ea"/>
                <a:cs typeface="Arial" panose="020B0604020202020204" pitchFamily="34" charset="0"/>
              </a:rPr>
              <a:t>View</a:t>
            </a:r>
            <a:r>
              <a:rPr lang="en-GB" altLang="da-DK" sz="1000" b="0" kern="1200" noProof="1">
                <a:solidFill>
                  <a:schemeClr val="tx1"/>
                </a:solidFill>
                <a:latin typeface="+mn-lt"/>
                <a:ea typeface="+mn-ea"/>
                <a:cs typeface="Arial" panose="020B0604020202020204" pitchFamily="34" charset="0"/>
              </a:rPr>
              <a:t> tab and set tick mark next to </a:t>
            </a:r>
            <a:r>
              <a:rPr lang="en-GB" altLang="da-DK" sz="1000" b="0" kern="1200" noProof="1">
                <a:solidFill>
                  <a:schemeClr val="accent1"/>
                </a:solidFill>
                <a:latin typeface="+mn-lt"/>
                <a:ea typeface="+mn-ea"/>
                <a:cs typeface="Arial" panose="020B0604020202020204" pitchFamily="34" charset="0"/>
              </a:rPr>
              <a:t>Guides</a:t>
            </a:r>
          </a:p>
          <a:p>
            <a:pPr eaLnBrk="1" hangingPunct="1">
              <a:spcAft>
                <a:spcPts val="600"/>
              </a:spcAft>
              <a:defRPr/>
            </a:pPr>
            <a:r>
              <a:rPr lang="en-GB" altLang="da-DK" sz="1000" b="0" kern="1200" noProof="1">
                <a:solidFill>
                  <a:schemeClr val="accent1"/>
                </a:solidFill>
                <a:latin typeface="+mn-lt"/>
                <a:ea typeface="+mn-ea"/>
                <a:cs typeface="Arial" panose="020B0604020202020204" pitchFamily="34" charset="0"/>
              </a:rPr>
              <a:t>Hint: Alt + F9 </a:t>
            </a:r>
            <a:r>
              <a:rPr lang="en-GB" altLang="da-DK" sz="1000" b="0" kern="1200" noProof="1">
                <a:solidFill>
                  <a:schemeClr val="tx1"/>
                </a:solidFill>
                <a:latin typeface="+mn-lt"/>
                <a:ea typeface="+mn-ea"/>
                <a:cs typeface="Arial" panose="020B0604020202020204" pitchFamily="34" charset="0"/>
              </a:rPr>
              <a:t>for quick view of guides</a:t>
            </a:r>
            <a:br>
              <a:rPr lang="en-GB" altLang="da-DK" sz="1000" b="0" kern="1200" noProof="1">
                <a:solidFill>
                  <a:schemeClr val="tx1"/>
                </a:solidFill>
                <a:latin typeface="+mn-lt"/>
                <a:ea typeface="+mn-ea"/>
                <a:cs typeface="Arial" panose="020B0604020202020204" pitchFamily="34" charset="0"/>
              </a:rPr>
            </a:br>
            <a:r>
              <a:rPr lang="en-GB" altLang="da-DK" sz="1000" b="0" kern="1200" noProof="1">
                <a:solidFill>
                  <a:schemeClr val="accent1"/>
                </a:solidFill>
                <a:latin typeface="+mn-lt"/>
                <a:ea typeface="+mn-ea"/>
                <a:cs typeface="Arial" panose="020B0604020202020204" pitchFamily="34" charset="0"/>
              </a:rPr>
              <a:t>Mac: </a:t>
            </a:r>
            <a:r>
              <a:rPr lang="en-GB" sz="1000" b="0" i="0">
                <a:solidFill>
                  <a:srgbClr val="333333"/>
                </a:solidFill>
                <a:effectLst/>
                <a:latin typeface="+mn-lt"/>
              </a:rPr>
              <a:t>⌘ </a:t>
            </a:r>
            <a:r>
              <a:rPr lang="en-GB" altLang="da-DK" sz="1000" b="0" kern="1200" noProof="1">
                <a:solidFill>
                  <a:schemeClr val="tx1"/>
                </a:solidFill>
                <a:latin typeface="+mn-lt"/>
                <a:ea typeface="+mn-ea"/>
                <a:cs typeface="Arial" panose="020B0604020202020204" pitchFamily="34" charset="0"/>
              </a:rPr>
              <a:t>+ option + ctrl + G</a:t>
            </a:r>
            <a:endParaRPr lang="en-GB" sz="1000">
              <a:latin typeface="+mn-lt"/>
              <a:ea typeface="Arial" panose="020B0604020202020204" pitchFamily="34" charset="0"/>
            </a:endParaRPr>
          </a:p>
          <a:p>
            <a:pPr marL="0" indent="0">
              <a:spcAft>
                <a:spcPts val="600"/>
              </a:spcAft>
              <a:buFont typeface="+mj-lt"/>
              <a:buNone/>
            </a:pPr>
            <a:br>
              <a:rPr lang="en-GB" altLang="da-DK" sz="1000" b="0" kern="1200" noProof="1">
                <a:solidFill>
                  <a:schemeClr val="tx1"/>
                </a:solidFill>
                <a:latin typeface="Arial" charset="0"/>
                <a:ea typeface="+mn-ea"/>
                <a:cs typeface="Arial" panose="020B0604020202020204" pitchFamily="34" charset="0"/>
              </a:rPr>
            </a:br>
            <a:endParaRPr lang="en-GB" sz="1000">
              <a:latin typeface="+mn-lt"/>
              <a:ea typeface="Arial" panose="020B0604020202020204" pitchFamily="34" charset="0"/>
            </a:endParaRPr>
          </a:p>
        </p:txBody>
      </p:sp>
      <p:sp>
        <p:nvSpPr>
          <p:cNvPr id="31" name="Text Box 3">
            <a:extLst>
              <a:ext uri="{FF2B5EF4-FFF2-40B4-BE49-F238E27FC236}">
                <a16:creationId xmlns:a16="http://schemas.microsoft.com/office/drawing/2014/main" id="{F569F601-11CF-4F09-9ACA-29DB61293B18}"/>
              </a:ext>
            </a:extLst>
          </p:cNvPr>
          <p:cNvSpPr txBox="1">
            <a:spLocks noChangeArrowheads="1"/>
          </p:cNvSpPr>
          <p:nvPr userDrawn="1"/>
        </p:nvSpPr>
        <p:spPr bwMode="auto">
          <a:xfrm>
            <a:off x="4359275" y="1556270"/>
            <a:ext cx="3473450"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200" b="1">
                <a:solidFill>
                  <a:schemeClr val="accent1"/>
                </a:solidFill>
                <a:latin typeface="Arial" panose="020B0604020202020204" pitchFamily="34" charset="0"/>
                <a:cs typeface="Arial" panose="020B0604020202020204" pitchFamily="34" charset="0"/>
              </a:rPr>
              <a:t>Pictures</a:t>
            </a:r>
            <a:endParaRPr lang="en-GB" sz="1200" b="1" noProof="1">
              <a:solidFill>
                <a:schemeClr val="accent1"/>
              </a:solidFill>
              <a:latin typeface="Arial" panose="020B0604020202020204" pitchFamily="34" charset="0"/>
              <a:cs typeface="Arial" panose="020B0604020202020204" pitchFamily="34" charset="0"/>
            </a:endParaRPr>
          </a:p>
          <a:p>
            <a:pPr marL="0" lvl="0" indent="0" algn="l" defTabSz="914400" rtl="0" eaLnBrk="1" latinLnBrk="0" hangingPunct="1">
              <a:lnSpc>
                <a:spcPct val="100000"/>
              </a:lnSpc>
              <a:spcBef>
                <a:spcPts val="0"/>
              </a:spcBef>
              <a:spcAft>
                <a:spcPts val="0"/>
              </a:spcAft>
              <a:buClr>
                <a:srgbClr val="000000"/>
              </a:buClr>
              <a:buSzPct val="100000"/>
              <a:buFont typeface="+mj-lt"/>
              <a:buNone/>
              <a:defRPr/>
            </a:pPr>
            <a:r>
              <a:rPr lang="en-GB" altLang="da-DK" sz="1050" b="0" i="0" u="none" kern="1200" cap="none" noProof="1">
                <a:solidFill>
                  <a:srgbClr val="000000"/>
                </a:solidFill>
                <a:latin typeface="Times New Roman" panose="02020603050405020304" pitchFamily="18" charset="0"/>
                <a:ea typeface="+mn-ea"/>
                <a:cs typeface="+mn-cs"/>
              </a:rPr>
              <a:t>On slides with picture placeholder click icon, </a:t>
            </a:r>
            <a:br>
              <a:rPr lang="en-GB" altLang="da-DK" sz="1050" b="0" i="0" u="none" kern="1200" cap="none" noProof="1">
                <a:solidFill>
                  <a:srgbClr val="000000"/>
                </a:solidFill>
                <a:latin typeface="Times New Roman" panose="02020603050405020304" pitchFamily="18" charset="0"/>
                <a:ea typeface="+mn-ea"/>
                <a:cs typeface="+mn-cs"/>
              </a:rPr>
            </a:br>
            <a:r>
              <a:rPr lang="en-GB" altLang="da-DK" sz="1050" b="0" i="0" u="none" kern="1200" cap="none" noProof="1">
                <a:solidFill>
                  <a:srgbClr val="000000"/>
                </a:solidFill>
                <a:latin typeface="Times New Roman" panose="02020603050405020304" pitchFamily="18" charset="0"/>
                <a:ea typeface="+mn-ea"/>
                <a:cs typeface="+mn-cs"/>
              </a:rPr>
              <a:t>s</a:t>
            </a:r>
            <a:r>
              <a:rPr lang="en-GB" altLang="da-DK" sz="1050" b="0" i="0" u="none" cap="none" noProof="1">
                <a:solidFill>
                  <a:srgbClr val="000000"/>
                </a:solidFill>
                <a:latin typeface="Times New Roman" panose="02020603050405020304" pitchFamily="18" charset="0"/>
                <a:ea typeface="+mn-ea"/>
                <a:cs typeface="+mn-cs"/>
              </a:rPr>
              <a:t>elect </a:t>
            </a:r>
            <a:r>
              <a:rPr lang="en-GB" altLang="da-DK" sz="1000" b="0" kern="1200" noProof="1">
                <a:solidFill>
                  <a:schemeClr val="accent1"/>
                </a:solidFill>
                <a:latin typeface="+mn-lt"/>
                <a:ea typeface="+mn-ea"/>
                <a:cs typeface="Arial" panose="020B0604020202020204" pitchFamily="34" charset="0"/>
              </a:rPr>
              <a:t>Image</a:t>
            </a:r>
            <a:r>
              <a:rPr lang="en-GB" altLang="da-DK" sz="1050" b="1" i="0" u="none" cap="none" noProof="1">
                <a:solidFill>
                  <a:srgbClr val="000000"/>
                </a:solidFill>
                <a:latin typeface="Times New Roman" panose="02020603050405020304" pitchFamily="18" charset="0"/>
                <a:ea typeface="+mn-ea"/>
                <a:cs typeface="+mn-cs"/>
              </a:rPr>
              <a:t> </a:t>
            </a:r>
            <a:r>
              <a:rPr lang="en-GB" altLang="da-DK" sz="1000" b="0" kern="1200" noProof="1">
                <a:solidFill>
                  <a:schemeClr val="accent1"/>
                </a:solidFill>
                <a:latin typeface="+mn-lt"/>
                <a:ea typeface="+mn-ea"/>
                <a:cs typeface="Arial" panose="020B0604020202020204" pitchFamily="34" charset="0"/>
              </a:rPr>
              <a:t>Tools</a:t>
            </a:r>
            <a:r>
              <a:rPr lang="en-GB" altLang="da-DK" sz="1050" b="1" i="0" u="none" cap="none" noProof="1">
                <a:solidFill>
                  <a:srgbClr val="000000"/>
                </a:solidFill>
                <a:latin typeface="Times New Roman" panose="02020603050405020304" pitchFamily="18" charset="0"/>
                <a:ea typeface="+mn-ea"/>
                <a:cs typeface="+mn-cs"/>
              </a:rPr>
              <a:t> </a:t>
            </a:r>
            <a:r>
              <a:rPr lang="en-GB" altLang="da-DK" sz="1050" b="0" i="0" u="none" cap="none" noProof="1">
                <a:solidFill>
                  <a:srgbClr val="000000"/>
                </a:solidFill>
                <a:latin typeface="Times New Roman" panose="02020603050405020304" pitchFamily="18" charset="0"/>
                <a:ea typeface="+mn-ea"/>
                <a:cs typeface="+mn-cs"/>
              </a:rPr>
              <a:t>options on Templafy ribbon </a:t>
            </a:r>
            <a:br>
              <a:rPr lang="en-GB" altLang="da-DK" sz="1050" b="0" i="0" u="none" cap="none" noProof="1">
                <a:solidFill>
                  <a:srgbClr val="000000"/>
                </a:solidFill>
                <a:latin typeface="Times New Roman" panose="02020603050405020304" pitchFamily="18" charset="0"/>
                <a:ea typeface="+mn-ea"/>
                <a:cs typeface="+mn-cs"/>
              </a:rPr>
            </a:br>
            <a:r>
              <a:rPr lang="en-GB" altLang="da-DK" sz="1050" b="0" i="0" u="none" cap="none" noProof="1">
                <a:solidFill>
                  <a:srgbClr val="000000"/>
                </a:solidFill>
                <a:latin typeface="Times New Roman" panose="02020603050405020304" pitchFamily="18" charset="0"/>
                <a:ea typeface="+mn-ea"/>
                <a:cs typeface="+mn-cs"/>
              </a:rPr>
              <a:t>and select </a:t>
            </a:r>
            <a:r>
              <a:rPr lang="en-GB" altLang="da-DK" sz="1000" b="0" kern="1200" noProof="1">
                <a:solidFill>
                  <a:schemeClr val="accent1"/>
                </a:solidFill>
                <a:latin typeface="+mn-lt"/>
                <a:ea typeface="+mn-ea"/>
                <a:cs typeface="Arial" panose="020B0604020202020204" pitchFamily="34" charset="0"/>
              </a:rPr>
              <a:t>Insert</a:t>
            </a:r>
            <a:r>
              <a:rPr lang="en-GB" altLang="da-DK" sz="1050" b="1" i="0" u="none" cap="none" noProof="1">
                <a:solidFill>
                  <a:srgbClr val="000000"/>
                </a:solidFill>
                <a:latin typeface="Times New Roman" panose="02020603050405020304" pitchFamily="18" charset="0"/>
                <a:ea typeface="+mn-ea"/>
                <a:cs typeface="+mn-cs"/>
              </a:rPr>
              <a:t> </a:t>
            </a:r>
            <a:r>
              <a:rPr lang="en-GB" altLang="da-DK" sz="1050" b="0" i="0" u="none" cap="none" noProof="1">
                <a:solidFill>
                  <a:srgbClr val="000000"/>
                </a:solidFill>
                <a:latin typeface="Times New Roman" panose="02020603050405020304" pitchFamily="18" charset="0"/>
                <a:ea typeface="+mn-ea"/>
                <a:cs typeface="+mn-cs"/>
              </a:rPr>
              <a:t>or </a:t>
            </a:r>
            <a:r>
              <a:rPr lang="en-GB" altLang="da-DK" sz="1000" b="0" kern="1200" noProof="1">
                <a:solidFill>
                  <a:schemeClr val="accent1"/>
                </a:solidFill>
                <a:latin typeface="+mn-lt"/>
                <a:ea typeface="+mn-ea"/>
                <a:cs typeface="Arial" panose="020B0604020202020204" pitchFamily="34" charset="0"/>
              </a:rPr>
              <a:t>Paste</a:t>
            </a:r>
            <a:r>
              <a:rPr lang="en-GB" altLang="da-DK" sz="1050" b="0" i="0" u="none" cap="none" noProof="1">
                <a:solidFill>
                  <a:srgbClr val="000000"/>
                </a:solidFill>
                <a:latin typeface="Times New Roman" panose="02020603050405020304" pitchFamily="18" charset="0"/>
                <a:ea typeface="+mn-ea"/>
                <a:cs typeface="+mn-cs"/>
              </a:rPr>
              <a:t>. Then move the picture </a:t>
            </a:r>
            <a:br>
              <a:rPr lang="en-GB" altLang="da-DK" sz="1050" b="0" i="0" u="none" cap="none" noProof="1">
                <a:solidFill>
                  <a:srgbClr val="000000"/>
                </a:solidFill>
                <a:latin typeface="Times New Roman" panose="02020603050405020304" pitchFamily="18" charset="0"/>
                <a:ea typeface="+mn-ea"/>
                <a:cs typeface="+mn-cs"/>
              </a:rPr>
            </a:br>
            <a:r>
              <a:rPr lang="en-GB" altLang="da-DK" sz="1050" b="0" i="0" u="none" cap="none" noProof="1">
                <a:solidFill>
                  <a:srgbClr val="000000"/>
                </a:solidFill>
                <a:latin typeface="Times New Roman" panose="02020603050405020304" pitchFamily="18" charset="0"/>
                <a:ea typeface="+mn-ea"/>
                <a:cs typeface="+mn-cs"/>
              </a:rPr>
              <a:t>within the placeholder to focus. </a:t>
            </a:r>
            <a:endParaRPr lang="en-GB" altLang="da-DK" sz="1200" b="0" i="0" u="none" cap="none" noProof="1">
              <a:solidFill>
                <a:srgbClr val="000000"/>
              </a:solidFill>
              <a:latin typeface="Times New Roman" panose="02020603050405020304" pitchFamily="18" charset="0"/>
              <a:ea typeface="+mn-ea"/>
              <a:cs typeface="+mn-cs"/>
            </a:endParaRPr>
          </a:p>
          <a:p>
            <a:pPr eaLnBrk="1" hangingPunct="1">
              <a:spcBef>
                <a:spcPts val="1200"/>
              </a:spcBef>
              <a:spcAft>
                <a:spcPts val="600"/>
              </a:spcAft>
              <a:defRPr/>
            </a:pPr>
            <a:r>
              <a:rPr lang="en-GB" sz="900" b="0" i="0" noProof="1">
                <a:solidFill>
                  <a:schemeClr val="accent1"/>
                </a:solidFill>
                <a:latin typeface="+mn-lt"/>
                <a:cs typeface="Arial" panose="020B0604020202020204" pitchFamily="34" charset="0"/>
              </a:rPr>
              <a:t>Crop picture</a:t>
            </a:r>
          </a:p>
          <a:p>
            <a:pPr marL="144000" indent="-144000" eaLnBrk="1" hangingPunct="1">
              <a:spcAft>
                <a:spcPts val="600"/>
              </a:spcAft>
              <a:buFont typeface="+mj-lt"/>
              <a:buAutoNum type="arabicPeriod"/>
              <a:defRPr/>
            </a:pPr>
            <a:r>
              <a:rPr lang="en-GB" altLang="da-DK" sz="1000" b="0" noProof="1">
                <a:solidFill>
                  <a:schemeClr val="tx1"/>
                </a:solidFill>
                <a:latin typeface="+mn-lt"/>
                <a:cs typeface="Arial" panose="020B0604020202020204" pitchFamily="34" charset="0"/>
              </a:rPr>
              <a:t>Click </a:t>
            </a:r>
            <a:r>
              <a:rPr lang="en-GB" altLang="da-DK" sz="1000" b="0" kern="1200" noProof="1">
                <a:solidFill>
                  <a:schemeClr val="accent1"/>
                </a:solidFill>
                <a:latin typeface="+mn-lt"/>
                <a:ea typeface="+mn-ea"/>
                <a:cs typeface="Arial" panose="020B0604020202020204" pitchFamily="34" charset="0"/>
              </a:rPr>
              <a:t>Crop</a:t>
            </a:r>
            <a:r>
              <a:rPr lang="en-GB" altLang="da-DK" sz="1000" b="0" noProof="1">
                <a:solidFill>
                  <a:schemeClr val="tx1"/>
                </a:solidFill>
                <a:latin typeface="+mn-lt"/>
                <a:cs typeface="Arial" panose="020B0604020202020204" pitchFamily="34" charset="0"/>
              </a:rPr>
              <a:t> to change size or focus of the picture</a:t>
            </a:r>
          </a:p>
          <a:p>
            <a:pPr marL="144000" indent="-144000" eaLnBrk="1" hangingPunct="1">
              <a:spcAft>
                <a:spcPts val="600"/>
              </a:spcAft>
              <a:buFont typeface="+mj-lt"/>
              <a:buAutoNum type="arabicPeriod"/>
              <a:defRPr/>
            </a:pPr>
            <a:r>
              <a:rPr lang="en-GB" altLang="da-DK" sz="1000" b="0" noProof="1">
                <a:solidFill>
                  <a:schemeClr val="tx1"/>
                </a:solidFill>
                <a:latin typeface="+mn-lt"/>
                <a:cs typeface="Arial" panose="020B0604020202020204" pitchFamily="34" charset="0"/>
              </a:rPr>
              <a:t>If you want to scale the picture, hold </a:t>
            </a:r>
            <a:r>
              <a:rPr lang="en-GB" altLang="da-DK" sz="1000" b="0" kern="1200" noProof="1">
                <a:solidFill>
                  <a:schemeClr val="accent1"/>
                </a:solidFill>
                <a:latin typeface="+mn-lt"/>
                <a:ea typeface="+mn-ea"/>
                <a:cs typeface="Arial" panose="020B0604020202020204" pitchFamily="34" charset="0"/>
              </a:rPr>
              <a:t>SHIFT</a:t>
            </a:r>
            <a:r>
              <a:rPr lang="en-GB" altLang="da-DK" sz="1000" b="0" noProof="1">
                <a:solidFill>
                  <a:schemeClr val="tx1"/>
                </a:solidFill>
                <a:latin typeface="+mn-lt"/>
                <a:cs typeface="Arial" panose="020B0604020202020204" pitchFamily="34" charset="0"/>
              </a:rPr>
              <a:t>-key down </a:t>
            </a:r>
            <a:br>
              <a:rPr lang="en-GB" altLang="da-DK" sz="1000" b="0" noProof="1">
                <a:solidFill>
                  <a:schemeClr val="tx1"/>
                </a:solidFill>
                <a:latin typeface="+mn-lt"/>
                <a:cs typeface="Arial" panose="020B0604020202020204" pitchFamily="34" charset="0"/>
              </a:rPr>
            </a:br>
            <a:r>
              <a:rPr lang="en-GB" altLang="da-DK" sz="1000" b="0" noProof="1">
                <a:solidFill>
                  <a:schemeClr val="tx1"/>
                </a:solidFill>
                <a:latin typeface="+mn-lt"/>
                <a:cs typeface="Arial" panose="020B0604020202020204" pitchFamily="34" charset="0"/>
              </a:rPr>
              <a:t>while dragging the corners of the picture</a:t>
            </a:r>
            <a:br>
              <a:rPr lang="en-GB" altLang="da-DK" sz="900" b="0" noProof="1">
                <a:solidFill>
                  <a:schemeClr val="tx1"/>
                </a:solidFill>
                <a:latin typeface="+mn-lt"/>
                <a:cs typeface="Arial" panose="020B0604020202020204" pitchFamily="34" charset="0"/>
              </a:rPr>
            </a:br>
            <a:endParaRPr lang="en-GB" altLang="da-DK" sz="900" b="0" noProof="1">
              <a:solidFill>
                <a:schemeClr val="tx1"/>
              </a:solidFill>
              <a:latin typeface="+mn-lt"/>
              <a:cs typeface="Arial" panose="020B0604020202020204" pitchFamily="34" charset="0"/>
            </a:endParaRPr>
          </a:p>
          <a:p>
            <a:pPr eaLnBrk="1" hangingPunct="1">
              <a:spcAft>
                <a:spcPts val="600"/>
              </a:spcAft>
              <a:defRPr/>
            </a:pPr>
            <a:r>
              <a:rPr lang="en-GB" altLang="da-DK" sz="1000" b="0" kern="1200" noProof="1">
                <a:solidFill>
                  <a:schemeClr val="accent1"/>
                </a:solidFill>
                <a:latin typeface="+mn-lt"/>
                <a:ea typeface="+mn-ea"/>
                <a:cs typeface="Arial" panose="020B0604020202020204" pitchFamily="34" charset="0"/>
              </a:rPr>
              <a:t>Hint: </a:t>
            </a:r>
            <a:r>
              <a:rPr lang="en-GB" altLang="da-DK" sz="1000" b="0" noProof="1">
                <a:solidFill>
                  <a:schemeClr val="tx1"/>
                </a:solidFill>
                <a:latin typeface="+mn-lt"/>
                <a:cs typeface="Arial" panose="020B0604020202020204" pitchFamily="34" charset="0"/>
              </a:rPr>
              <a:t>If you delete the picture and insert a new one, the picture may lie in front of the text or graphic. If this happens, select the picture, right-click and choose </a:t>
            </a:r>
            <a:r>
              <a:rPr lang="en-GB" altLang="da-DK" sz="1000" b="0" kern="1200" noProof="1">
                <a:solidFill>
                  <a:schemeClr val="accent1"/>
                </a:solidFill>
                <a:latin typeface="+mn-lt"/>
                <a:ea typeface="+mn-ea"/>
                <a:cs typeface="Arial" panose="020B0604020202020204" pitchFamily="34" charset="0"/>
              </a:rPr>
              <a:t>Send to Back</a:t>
            </a:r>
            <a:br>
              <a:rPr lang="en-GB" altLang="da-DK" sz="900" b="0" noProof="1">
                <a:solidFill>
                  <a:schemeClr val="tx1"/>
                </a:solidFill>
                <a:latin typeface="+mn-lt"/>
                <a:cs typeface="Arial" panose="020B0604020202020204" pitchFamily="34" charset="0"/>
              </a:rPr>
            </a:br>
            <a:endParaRPr lang="en-GB" altLang="da-DK" sz="800" b="0" noProof="1">
              <a:solidFill>
                <a:schemeClr val="tx1"/>
              </a:solidFill>
              <a:latin typeface="+mn-lt"/>
              <a:cs typeface="Arial" panose="020B0604020202020204" pitchFamily="34" charset="0"/>
            </a:endParaRPr>
          </a:p>
          <a:p>
            <a:pPr eaLnBrk="1" hangingPunct="1">
              <a:spcAft>
                <a:spcPts val="600"/>
              </a:spcAft>
              <a:defRPr/>
            </a:pPr>
            <a:r>
              <a:rPr lang="en-GB" altLang="da-DK" sz="1200" b="1" noProof="1">
                <a:solidFill>
                  <a:schemeClr val="accent1"/>
                </a:solidFill>
                <a:latin typeface="Arial" panose="020B0604020202020204" pitchFamily="34" charset="0"/>
                <a:cs typeface="Arial" panose="020B0604020202020204" pitchFamily="34" charset="0"/>
              </a:rPr>
              <a:t>Accessibility</a:t>
            </a:r>
          </a:p>
          <a:p>
            <a:pPr eaLnBrk="1" hangingPunct="1">
              <a:spcAft>
                <a:spcPts val="600"/>
              </a:spcAft>
              <a:defRPr/>
            </a:pPr>
            <a:r>
              <a:rPr lang="en-GB" altLang="da-DK" sz="1000" b="0" noProof="1">
                <a:solidFill>
                  <a:schemeClr val="tx1"/>
                </a:solidFill>
                <a:latin typeface="+mn-lt"/>
                <a:cs typeface="Arial" panose="020B0604020202020204" pitchFamily="34" charset="0"/>
              </a:rPr>
              <a:t>Keep the audience engaged with the simple rule of one concept per slide</a:t>
            </a:r>
          </a:p>
          <a:p>
            <a:pPr eaLnBrk="1" hangingPunct="1">
              <a:spcAft>
                <a:spcPts val="600"/>
              </a:spcAft>
              <a:defRPr/>
            </a:pPr>
            <a:r>
              <a:rPr lang="en-GB" altLang="da-DK" sz="1000" b="0" noProof="1">
                <a:solidFill>
                  <a:schemeClr val="tx1"/>
                </a:solidFill>
                <a:latin typeface="+mn-lt"/>
                <a:cs typeface="Arial" panose="020B0604020202020204" pitchFamily="34" charset="0"/>
              </a:rPr>
              <a:t>Run the Accessibility Checker, found under the Review tab</a:t>
            </a:r>
          </a:p>
          <a:p>
            <a:pPr eaLnBrk="1" hangingPunct="1">
              <a:spcAft>
                <a:spcPts val="600"/>
              </a:spcAft>
              <a:defRPr/>
            </a:pPr>
            <a:r>
              <a:rPr lang="en-GB" altLang="da-DK" sz="1000" b="0" noProof="1">
                <a:solidFill>
                  <a:schemeClr val="tx1"/>
                </a:solidFill>
                <a:latin typeface="+mn-lt"/>
                <a:cs typeface="Arial" panose="020B0604020202020204" pitchFamily="34" charset="0"/>
              </a:rPr>
              <a:t>For charts and diagrams use the secondary colour palette in </a:t>
            </a:r>
            <a:br>
              <a:rPr lang="en-GB" altLang="da-DK" sz="1000" b="0" noProof="1">
                <a:solidFill>
                  <a:schemeClr val="tx1"/>
                </a:solidFill>
                <a:latin typeface="+mn-lt"/>
                <a:cs typeface="Arial" panose="020B0604020202020204" pitchFamily="34" charset="0"/>
              </a:rPr>
            </a:br>
            <a:r>
              <a:rPr lang="en-GB" altLang="da-DK" sz="1000" b="0" noProof="1">
                <a:solidFill>
                  <a:schemeClr val="tx1"/>
                </a:solidFill>
                <a:latin typeface="+mn-lt"/>
                <a:cs typeface="Arial" panose="020B0604020202020204" pitchFamily="34" charset="0"/>
              </a:rPr>
              <a:t>the order shown in </a:t>
            </a:r>
            <a:r>
              <a:rPr lang="en-GB" altLang="da-DK" sz="1000" b="1" noProof="1">
                <a:solidFill>
                  <a:schemeClr val="tx1"/>
                </a:solidFill>
                <a:latin typeface="+mn-lt"/>
                <a:cs typeface="Arial" panose="020B0604020202020204" pitchFamily="34" charset="0"/>
              </a:rPr>
              <a:t>Custom Colours</a:t>
            </a:r>
            <a:r>
              <a:rPr lang="en-GB" altLang="da-DK" sz="1000" b="0" noProof="1">
                <a:solidFill>
                  <a:schemeClr val="tx1"/>
                </a:solidFill>
                <a:latin typeface="+mn-lt"/>
                <a:cs typeface="Arial" panose="020B0604020202020204" pitchFamily="34" charset="0"/>
              </a:rPr>
              <a:t> to make provision for colour blindness</a:t>
            </a:r>
            <a:endParaRPr lang="en-GB" altLang="da-DK" sz="1000" b="0" kern="1200" noProof="1">
              <a:solidFill>
                <a:schemeClr val="tx1"/>
              </a:solidFill>
              <a:latin typeface="Arial" charset="0"/>
              <a:ea typeface="+mn-ea"/>
              <a:cs typeface="Arial" panose="020B0604020202020204" pitchFamily="34" charset="0"/>
            </a:endParaRPr>
          </a:p>
          <a:p>
            <a:pPr eaLnBrk="1" hangingPunct="1">
              <a:spcAft>
                <a:spcPts val="600"/>
              </a:spcAft>
              <a:defRPr/>
            </a:pPr>
            <a:endParaRPr lang="en-GB" altLang="da-DK" sz="900" b="0" noProof="1">
              <a:solidFill>
                <a:schemeClr val="tx1"/>
              </a:solidFill>
              <a:latin typeface="+mn-lt"/>
              <a:cs typeface="Arial" panose="020B0604020202020204" pitchFamily="34" charset="0"/>
            </a:endParaRPr>
          </a:p>
          <a:p>
            <a:pPr eaLnBrk="1" hangingPunct="1">
              <a:spcAft>
                <a:spcPts val="600"/>
              </a:spcAft>
              <a:defRPr/>
            </a:pPr>
            <a:endParaRPr lang="en-GB" altLang="da-DK" sz="900" b="0" noProof="1">
              <a:solidFill>
                <a:schemeClr val="tx1"/>
              </a:solidFill>
              <a:latin typeface="+mn-lt"/>
              <a:cs typeface="Arial" panose="020B0604020202020204" pitchFamily="34" charset="0"/>
            </a:endParaRPr>
          </a:p>
        </p:txBody>
      </p:sp>
      <p:sp>
        <p:nvSpPr>
          <p:cNvPr id="32" name="Text Box 4">
            <a:extLst>
              <a:ext uri="{FF2B5EF4-FFF2-40B4-BE49-F238E27FC236}">
                <a16:creationId xmlns:a16="http://schemas.microsoft.com/office/drawing/2014/main" id="{2682DB02-2CDA-471F-B752-2FCF9D501612}"/>
              </a:ext>
            </a:extLst>
          </p:cNvPr>
          <p:cNvSpPr txBox="1">
            <a:spLocks noChangeArrowheads="1"/>
          </p:cNvSpPr>
          <p:nvPr userDrawn="1"/>
        </p:nvSpPr>
        <p:spPr bwMode="auto">
          <a:xfrm>
            <a:off x="8057481" y="1561190"/>
            <a:ext cx="3473450" cy="380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200" b="1">
                <a:solidFill>
                  <a:schemeClr val="accent1"/>
                </a:solidFill>
                <a:latin typeface="Arial" panose="020B0604020202020204" pitchFamily="34" charset="0"/>
                <a:cs typeface="Arial" panose="020B0604020202020204" pitchFamily="34" charset="0"/>
              </a:rPr>
              <a:t>Header and footer</a:t>
            </a:r>
            <a:endParaRPr lang="en-GB" altLang="da-DK" sz="1200" b="1" noProof="1">
              <a:solidFill>
                <a:schemeClr val="accent1"/>
              </a:solidFill>
              <a:latin typeface="Arial" panose="020B0604020202020204" pitchFamily="34" charset="0"/>
              <a:cs typeface="Arial" panose="020B0604020202020204" pitchFamily="34" charset="0"/>
            </a:endParaRPr>
          </a:p>
          <a:p>
            <a:pPr eaLnBrk="1" hangingPunct="1">
              <a:spcAft>
                <a:spcPts val="600"/>
              </a:spcAft>
              <a:defRPr/>
            </a:pPr>
            <a:r>
              <a:rPr lang="en-GB" altLang="da-DK" sz="1000" b="0" noProof="1">
                <a:solidFill>
                  <a:schemeClr val="tx1"/>
                </a:solidFill>
                <a:latin typeface="+mn-lt"/>
                <a:cs typeface="Arial" panose="020B0604020202020204" pitchFamily="34" charset="0"/>
              </a:rPr>
              <a:t>Do this at the very end to apply the changes on all slides</a:t>
            </a:r>
          </a:p>
          <a:p>
            <a:pPr eaLnBrk="1" hangingPunct="1">
              <a:spcAft>
                <a:spcPts val="600"/>
              </a:spcAft>
              <a:defRPr/>
            </a:pPr>
            <a:r>
              <a:rPr lang="en-GB" altLang="da-DK" sz="1000" b="0" noProof="1">
                <a:solidFill>
                  <a:schemeClr val="tx1"/>
                </a:solidFill>
                <a:latin typeface="+mn-lt"/>
                <a:cs typeface="Arial" panose="020B0604020202020204" pitchFamily="34" charset="0"/>
              </a:rPr>
              <a:t>Click on </a:t>
            </a:r>
            <a:r>
              <a:rPr lang="en-GB" altLang="da-DK" sz="1000" b="0" kern="1200" noProof="1">
                <a:solidFill>
                  <a:schemeClr val="accent1"/>
                </a:solidFill>
                <a:latin typeface="+mn-lt"/>
                <a:ea typeface="+mn-ea"/>
                <a:cs typeface="Arial" panose="020B0604020202020204" pitchFamily="34" charset="0"/>
              </a:rPr>
              <a:t>Header and Footer </a:t>
            </a:r>
            <a:r>
              <a:rPr lang="en-GB" altLang="da-DK" sz="1000" b="0" noProof="1">
                <a:solidFill>
                  <a:schemeClr val="tx1"/>
                </a:solidFill>
                <a:latin typeface="+mn-lt"/>
                <a:cs typeface="Arial" panose="020B0604020202020204" pitchFamily="34" charset="0"/>
              </a:rPr>
              <a:t>in the </a:t>
            </a:r>
            <a:r>
              <a:rPr lang="en-GB" altLang="da-DK" sz="1000" b="0" kern="1200" noProof="1">
                <a:solidFill>
                  <a:schemeClr val="accent1"/>
                </a:solidFill>
                <a:latin typeface="+mn-lt"/>
                <a:ea typeface="+mn-ea"/>
                <a:cs typeface="Arial" panose="020B0604020202020204" pitchFamily="34" charset="0"/>
              </a:rPr>
              <a:t>Insert</a:t>
            </a:r>
            <a:r>
              <a:rPr lang="en-GB" altLang="da-DK" sz="1000" b="0" noProof="1">
                <a:solidFill>
                  <a:schemeClr val="tx1"/>
                </a:solidFill>
                <a:latin typeface="+mn-lt"/>
                <a:cs typeface="Arial" panose="020B0604020202020204" pitchFamily="34" charset="0"/>
              </a:rPr>
              <a:t> tab </a:t>
            </a:r>
            <a:br>
              <a:rPr lang="en-GB" altLang="da-DK" sz="1000" b="0" noProof="1">
                <a:solidFill>
                  <a:schemeClr val="tx1"/>
                </a:solidFill>
                <a:latin typeface="+mn-lt"/>
                <a:cs typeface="Arial" panose="020B0604020202020204" pitchFamily="34" charset="0"/>
              </a:rPr>
            </a:br>
            <a:r>
              <a:rPr lang="en-GB" altLang="da-DK" sz="1000" b="0" noProof="1">
                <a:solidFill>
                  <a:schemeClr val="tx1"/>
                </a:solidFill>
                <a:latin typeface="+mn-lt"/>
                <a:cs typeface="Arial" panose="020B0604020202020204" pitchFamily="34" charset="0"/>
              </a:rPr>
              <a:t>(write the desired text, click date or page number from or to)</a:t>
            </a:r>
          </a:p>
          <a:p>
            <a:pPr eaLnBrk="1" hangingPunct="1">
              <a:spcAft>
                <a:spcPts val="600"/>
              </a:spcAft>
              <a:defRPr/>
            </a:pPr>
            <a:r>
              <a:rPr lang="en-GB" altLang="da-DK" sz="1000" b="0" noProof="1">
                <a:solidFill>
                  <a:schemeClr val="tx1"/>
                </a:solidFill>
                <a:latin typeface="+mn-lt"/>
                <a:cs typeface="Arial" panose="020B0604020202020204" pitchFamily="34" charset="0"/>
              </a:rPr>
              <a:t>Click </a:t>
            </a:r>
            <a:r>
              <a:rPr lang="en-GB" altLang="da-DK" sz="1000" b="0" kern="1200" noProof="1">
                <a:solidFill>
                  <a:schemeClr val="accent1"/>
                </a:solidFill>
                <a:latin typeface="+mn-lt"/>
                <a:ea typeface="+mn-ea"/>
                <a:cs typeface="Arial" panose="020B0604020202020204" pitchFamily="34" charset="0"/>
              </a:rPr>
              <a:t>Apply</a:t>
            </a:r>
            <a:r>
              <a:rPr lang="en-GB" altLang="da-DK" sz="1000" b="1" noProof="1">
                <a:solidFill>
                  <a:schemeClr val="tx1"/>
                </a:solidFill>
                <a:latin typeface="+mn-lt"/>
                <a:cs typeface="Arial" panose="020B0604020202020204" pitchFamily="34" charset="0"/>
              </a:rPr>
              <a:t> </a:t>
            </a:r>
            <a:r>
              <a:rPr lang="en-GB" altLang="da-DK" sz="1000" b="0" kern="1200" noProof="1">
                <a:solidFill>
                  <a:schemeClr val="accent1"/>
                </a:solidFill>
                <a:latin typeface="+mn-lt"/>
                <a:ea typeface="+mn-ea"/>
                <a:cs typeface="Arial" panose="020B0604020202020204" pitchFamily="34" charset="0"/>
              </a:rPr>
              <a:t>to</a:t>
            </a:r>
            <a:r>
              <a:rPr lang="en-GB" altLang="da-DK" sz="1000" b="1" noProof="1">
                <a:solidFill>
                  <a:schemeClr val="tx1"/>
                </a:solidFill>
                <a:latin typeface="+mn-lt"/>
                <a:cs typeface="Arial" panose="020B0604020202020204" pitchFamily="34" charset="0"/>
              </a:rPr>
              <a:t> </a:t>
            </a:r>
            <a:r>
              <a:rPr lang="en-GB" altLang="da-DK" sz="1000" b="0" kern="1200" noProof="1">
                <a:solidFill>
                  <a:schemeClr val="accent1"/>
                </a:solidFill>
                <a:latin typeface="+mn-lt"/>
                <a:ea typeface="+mn-ea"/>
                <a:cs typeface="Arial" panose="020B0604020202020204" pitchFamily="34" charset="0"/>
              </a:rPr>
              <a:t>All</a:t>
            </a:r>
            <a:r>
              <a:rPr lang="en-GB" altLang="da-DK" sz="1000" b="1" noProof="1">
                <a:solidFill>
                  <a:schemeClr val="tx1"/>
                </a:solidFill>
                <a:latin typeface="+mn-lt"/>
                <a:cs typeface="Arial" panose="020B0604020202020204" pitchFamily="34" charset="0"/>
              </a:rPr>
              <a:t> </a:t>
            </a:r>
            <a:r>
              <a:rPr lang="en-GB" altLang="da-DK" sz="1000" b="0" noProof="1">
                <a:solidFill>
                  <a:schemeClr val="tx1"/>
                </a:solidFill>
                <a:latin typeface="+mn-lt"/>
                <a:cs typeface="Arial" panose="020B0604020202020204" pitchFamily="34" charset="0"/>
              </a:rPr>
              <a:t>or </a:t>
            </a:r>
            <a:r>
              <a:rPr lang="en-GB" altLang="da-DK" sz="1000" b="0" kern="1200" noProof="1">
                <a:solidFill>
                  <a:schemeClr val="accent1"/>
                </a:solidFill>
                <a:latin typeface="+mn-lt"/>
                <a:ea typeface="+mn-ea"/>
                <a:cs typeface="Arial" panose="020B0604020202020204" pitchFamily="34" charset="0"/>
              </a:rPr>
              <a:t>Apply</a:t>
            </a:r>
            <a:r>
              <a:rPr lang="en-GB" altLang="da-DK" sz="1000" b="0" noProof="1">
                <a:solidFill>
                  <a:schemeClr val="tx1"/>
                </a:solidFill>
                <a:latin typeface="+mn-lt"/>
                <a:cs typeface="Arial" panose="020B0604020202020204" pitchFamily="34" charset="0"/>
              </a:rPr>
              <a:t> if only used on one slide</a:t>
            </a:r>
            <a:br>
              <a:rPr lang="en-GB" altLang="da-DK" sz="900" b="0" noProof="1">
                <a:solidFill>
                  <a:schemeClr val="tx1"/>
                </a:solidFill>
                <a:latin typeface="+mn-lt"/>
                <a:cs typeface="Arial" panose="020B0604020202020204" pitchFamily="34" charset="0"/>
              </a:rPr>
            </a:br>
            <a:br>
              <a:rPr lang="en-GB" altLang="da-DK" sz="900" b="0" noProof="1">
                <a:solidFill>
                  <a:schemeClr val="tx1"/>
                </a:solidFill>
                <a:latin typeface="+mn-lt"/>
                <a:cs typeface="Arial" panose="020B0604020202020204" pitchFamily="34" charset="0"/>
              </a:rPr>
            </a:br>
            <a:endParaRPr lang="en-GB" altLang="da-DK" sz="800" b="0" noProof="1">
              <a:solidFill>
                <a:schemeClr val="tx1"/>
              </a:solidFill>
              <a:latin typeface="+mn-lt"/>
              <a:cs typeface="Arial" panose="020B0604020202020204" pitchFamily="34" charset="0"/>
            </a:endParaRPr>
          </a:p>
          <a:p>
            <a:pPr eaLnBrk="1" hangingPunct="1">
              <a:spcAft>
                <a:spcPts val="600"/>
              </a:spcAft>
              <a:defRPr/>
            </a:pPr>
            <a:r>
              <a:rPr lang="en-GB" altLang="da-DK" sz="1200" b="1" noProof="1">
                <a:solidFill>
                  <a:schemeClr val="accent1"/>
                </a:solidFill>
                <a:latin typeface="Arial" panose="020B0604020202020204" pitchFamily="34" charset="0"/>
                <a:cs typeface="Arial" panose="020B0604020202020204" pitchFamily="34" charset="0"/>
              </a:rPr>
              <a:t>Copy/paste content</a:t>
            </a:r>
          </a:p>
          <a:p>
            <a:pPr eaLnBrk="1" hangingPunct="1">
              <a:spcAft>
                <a:spcPts val="600"/>
              </a:spcAft>
              <a:defRPr/>
            </a:pPr>
            <a:r>
              <a:rPr lang="en-GB" altLang="da-DK" sz="1000" b="0" noProof="1">
                <a:solidFill>
                  <a:schemeClr val="tx1"/>
                </a:solidFill>
                <a:latin typeface="+mn-lt"/>
                <a:cs typeface="Arial" panose="020B0604020202020204" pitchFamily="34" charset="0"/>
              </a:rPr>
              <a:t>When copying old content to your new presentation, 2 options are available:</a:t>
            </a:r>
          </a:p>
          <a:p>
            <a:pPr marL="180000" indent="-180000" eaLnBrk="1" hangingPunct="1">
              <a:spcAft>
                <a:spcPts val="600"/>
              </a:spcAft>
              <a:buFont typeface="+mj-lt"/>
              <a:buAutoNum type="arabicPeriod"/>
              <a:defRPr/>
            </a:pPr>
            <a:r>
              <a:rPr lang="en-GB" altLang="da-DK" sz="1000" b="0" kern="1200" noProof="1">
                <a:solidFill>
                  <a:schemeClr val="accent1"/>
                </a:solidFill>
                <a:latin typeface="+mn-lt"/>
                <a:ea typeface="+mn-ea"/>
                <a:cs typeface="Arial" panose="020B0604020202020204" pitchFamily="34" charset="0"/>
              </a:rPr>
              <a:t>Best practice: </a:t>
            </a:r>
            <a:r>
              <a:rPr lang="en-GB" altLang="da-DK" sz="1000" b="0" noProof="1">
                <a:solidFill>
                  <a:schemeClr val="tx1"/>
                </a:solidFill>
                <a:latin typeface="+mn-lt"/>
                <a:cs typeface="Arial" panose="020B0604020202020204" pitchFamily="34" charset="0"/>
              </a:rPr>
              <a:t>Create a slide in your new presentation and copy </a:t>
            </a:r>
            <a:r>
              <a:rPr lang="en-GB" altLang="da-DK" sz="1000" b="0" kern="1200" noProof="1">
                <a:solidFill>
                  <a:schemeClr val="accent1"/>
                </a:solidFill>
                <a:latin typeface="+mn-lt"/>
                <a:ea typeface="+mn-ea"/>
                <a:cs typeface="Arial" panose="020B0604020202020204" pitchFamily="34" charset="0"/>
              </a:rPr>
              <a:t>one</a:t>
            </a:r>
            <a:r>
              <a:rPr lang="en-GB" altLang="da-DK" sz="1000" b="0" i="0" u="none" noProof="1">
                <a:solidFill>
                  <a:schemeClr val="tx1"/>
                </a:solidFill>
                <a:latin typeface="+mn-lt"/>
                <a:cs typeface="Arial" panose="020B0604020202020204" pitchFamily="34" charset="0"/>
              </a:rPr>
              <a:t> piece of content at a time (e.g. copy all text from </a:t>
            </a:r>
            <a:r>
              <a:rPr lang="en-GB" altLang="da-DK" sz="1000" b="0" kern="1200" noProof="1">
                <a:solidFill>
                  <a:schemeClr val="accent1"/>
                </a:solidFill>
                <a:latin typeface="+mn-lt"/>
                <a:ea typeface="+mn-ea"/>
                <a:cs typeface="Arial" panose="020B0604020202020204" pitchFamily="34" charset="0"/>
              </a:rPr>
              <a:t>one</a:t>
            </a:r>
            <a:r>
              <a:rPr lang="en-GB" altLang="da-DK" sz="1000" b="0" i="0" u="none" noProof="1">
                <a:solidFill>
                  <a:schemeClr val="tx1"/>
                </a:solidFill>
                <a:latin typeface="+mn-lt"/>
                <a:cs typeface="Arial" panose="020B0604020202020204" pitchFamily="34" charset="0"/>
              </a:rPr>
              <a:t> textbox)</a:t>
            </a:r>
            <a:endParaRPr lang="en-GB" altLang="da-DK" sz="1000" b="1" i="0" u="sng" noProof="1">
              <a:solidFill>
                <a:schemeClr val="tx1"/>
              </a:solidFill>
              <a:latin typeface="+mn-lt"/>
              <a:cs typeface="Arial" panose="020B0604020202020204" pitchFamily="34" charset="0"/>
            </a:endParaRPr>
          </a:p>
          <a:p>
            <a:pPr marL="180000" indent="-180000" eaLnBrk="1" hangingPunct="1">
              <a:spcAft>
                <a:spcPts val="600"/>
              </a:spcAft>
              <a:buFont typeface="+mj-lt"/>
              <a:buAutoNum type="arabicPeriod"/>
              <a:defRPr/>
            </a:pPr>
            <a:r>
              <a:rPr lang="en-GB" altLang="da-DK" sz="1000" b="0" noProof="1">
                <a:solidFill>
                  <a:schemeClr val="tx1"/>
                </a:solidFill>
                <a:latin typeface="+mn-lt"/>
                <a:cs typeface="Arial" panose="020B0604020202020204" pitchFamily="34" charset="0"/>
              </a:rPr>
              <a:t>Or copy an entire slide into your new presentation and then choose a fitting layout. </a:t>
            </a:r>
            <a:r>
              <a:rPr lang="en-GB" altLang="da-DK" sz="1000" b="0" noProof="1">
                <a:solidFill>
                  <a:schemeClr val="tx2"/>
                </a:solidFill>
                <a:latin typeface="+mn-lt"/>
                <a:cs typeface="Arial" panose="020B0604020202020204" pitchFamily="34" charset="0"/>
              </a:rPr>
              <a:t>Important: </a:t>
            </a:r>
            <a:r>
              <a:rPr lang="en-GB" altLang="da-DK" sz="1000" b="0" noProof="1">
                <a:solidFill>
                  <a:schemeClr val="tx1"/>
                </a:solidFill>
                <a:latin typeface="+mn-lt"/>
                <a:cs typeface="Arial" panose="020B0604020202020204" pitchFamily="34" charset="0"/>
              </a:rPr>
              <a:t>delete old, wrong layouts via View &gt; Slidemaster.</a:t>
            </a:r>
          </a:p>
          <a:p>
            <a:pPr eaLnBrk="1" hangingPunct="1">
              <a:spcAft>
                <a:spcPts val="0"/>
              </a:spcAft>
              <a:defRPr/>
            </a:pPr>
            <a:endParaRPr lang="en-GB" altLang="da-DK" sz="900" b="0" noProof="1">
              <a:solidFill>
                <a:schemeClr val="tx1"/>
              </a:solidFill>
              <a:latin typeface="+mn-lt"/>
              <a:cs typeface="Arial" panose="020B0604020202020204" pitchFamily="34" charset="0"/>
            </a:endParaRPr>
          </a:p>
          <a:p>
            <a:pPr eaLnBrk="1" hangingPunct="1">
              <a:spcAft>
                <a:spcPts val="600"/>
              </a:spcAft>
              <a:defRPr/>
            </a:pPr>
            <a:r>
              <a:rPr lang="en-GB" altLang="da-DK" sz="1200" b="1" noProof="1">
                <a:solidFill>
                  <a:schemeClr val="accent1"/>
                </a:solidFill>
                <a:latin typeface="Arial" panose="020B0604020202020204" pitchFamily="34" charset="0"/>
                <a:cs typeface="Arial" panose="020B0604020202020204" pitchFamily="34" charset="0"/>
              </a:rPr>
              <a:t>Colours and order of use</a:t>
            </a:r>
          </a:p>
          <a:p>
            <a:pPr eaLnBrk="1" hangingPunct="1">
              <a:spcAft>
                <a:spcPts val="600"/>
              </a:spcAft>
              <a:defRPr/>
            </a:pPr>
            <a:r>
              <a:rPr lang="en-GB" altLang="da-DK" sz="1000" b="0" noProof="1">
                <a:solidFill>
                  <a:schemeClr val="tx1"/>
                </a:solidFill>
                <a:latin typeface="+mn-lt"/>
                <a:cs typeface="Arial" panose="020B0604020202020204" pitchFamily="34" charset="0"/>
              </a:rPr>
              <a:t>Where one or two colours adequately convey the </a:t>
            </a:r>
            <a:br>
              <a:rPr lang="en-GB" altLang="da-DK" sz="1000" b="0" noProof="1">
                <a:solidFill>
                  <a:schemeClr val="tx1"/>
                </a:solidFill>
                <a:latin typeface="+mn-lt"/>
                <a:cs typeface="Arial" panose="020B0604020202020204" pitchFamily="34" charset="0"/>
              </a:rPr>
            </a:br>
            <a:r>
              <a:rPr lang="en-GB" altLang="da-DK" sz="1000" b="0" noProof="1">
                <a:solidFill>
                  <a:schemeClr val="tx1"/>
                </a:solidFill>
                <a:latin typeface="+mn-lt"/>
                <a:cs typeface="Arial" panose="020B0604020202020204" pitchFamily="34" charset="0"/>
              </a:rPr>
              <a:t>information, then the primary palette should be used</a:t>
            </a:r>
            <a:endParaRPr lang="en-GB" altLang="da-DK" sz="1000" b="1" noProof="1">
              <a:solidFill>
                <a:schemeClr val="tx1"/>
              </a:solidFill>
              <a:latin typeface="+mn-lt"/>
              <a:cs typeface="Arial" panose="020B0604020202020204" pitchFamily="34" charset="0"/>
            </a:endParaRPr>
          </a:p>
        </p:txBody>
      </p:sp>
      <p:pic>
        <p:nvPicPr>
          <p:cNvPr id="33" name="Picture 32">
            <a:extLst>
              <a:ext uri="{FF2B5EF4-FFF2-40B4-BE49-F238E27FC236}">
                <a16:creationId xmlns:a16="http://schemas.microsoft.com/office/drawing/2014/main" id="{FBB584EE-8C00-4508-B274-AFA10B3ABBEE}"/>
              </a:ext>
            </a:extLst>
          </p:cNvPr>
          <p:cNvPicPr>
            <a:picLocks noChangeAspect="1"/>
          </p:cNvPicPr>
          <p:nvPr userDrawn="1"/>
        </p:nvPicPr>
        <p:blipFill>
          <a:blip r:embed="rId2"/>
          <a:stretch>
            <a:fillRect/>
          </a:stretch>
        </p:blipFill>
        <p:spPr>
          <a:xfrm>
            <a:off x="3644742" y="4676636"/>
            <a:ext cx="475428" cy="176762"/>
          </a:xfrm>
          <a:prstGeom prst="rect">
            <a:avLst/>
          </a:prstGeom>
        </p:spPr>
      </p:pic>
      <p:pic>
        <p:nvPicPr>
          <p:cNvPr id="35" name="Picture 16">
            <a:extLst>
              <a:ext uri="{FF2B5EF4-FFF2-40B4-BE49-F238E27FC236}">
                <a16:creationId xmlns:a16="http://schemas.microsoft.com/office/drawing/2014/main" id="{41BC802C-A869-4D85-92E3-B3EBC84B5E76}"/>
              </a:ext>
            </a:extLst>
          </p:cNvPr>
          <p:cNvPicPr>
            <a:picLocks noChangeAspect="1"/>
          </p:cNvPicPr>
          <p:nvPr userDrawn="1"/>
        </p:nvPicPr>
        <p:blipFill>
          <a:blip r:embed="rId3"/>
          <a:stretch>
            <a:fillRect/>
          </a:stretch>
        </p:blipFill>
        <p:spPr>
          <a:xfrm>
            <a:off x="3805638" y="3988871"/>
            <a:ext cx="328881" cy="505501"/>
          </a:xfrm>
          <a:prstGeom prst="rect">
            <a:avLst/>
          </a:prstGeom>
        </p:spPr>
      </p:pic>
      <p:pic>
        <p:nvPicPr>
          <p:cNvPr id="36" name="Picture 20">
            <a:extLst>
              <a:ext uri="{FF2B5EF4-FFF2-40B4-BE49-F238E27FC236}">
                <a16:creationId xmlns:a16="http://schemas.microsoft.com/office/drawing/2014/main" id="{F7E1D6D1-B653-444A-A572-F87B91C8552B}"/>
              </a:ext>
            </a:extLst>
          </p:cNvPr>
          <p:cNvPicPr>
            <a:picLocks noChangeAspect="1"/>
          </p:cNvPicPr>
          <p:nvPr userDrawn="1"/>
        </p:nvPicPr>
        <p:blipFill>
          <a:blip r:embed="rId4"/>
          <a:stretch>
            <a:fillRect/>
          </a:stretch>
        </p:blipFill>
        <p:spPr>
          <a:xfrm>
            <a:off x="3644742" y="3256159"/>
            <a:ext cx="538465" cy="172841"/>
          </a:xfrm>
          <a:prstGeom prst="rect">
            <a:avLst/>
          </a:prstGeom>
        </p:spPr>
      </p:pic>
      <p:pic>
        <p:nvPicPr>
          <p:cNvPr id="37" name="Picture 19">
            <a:extLst>
              <a:ext uri="{FF2B5EF4-FFF2-40B4-BE49-F238E27FC236}">
                <a16:creationId xmlns:a16="http://schemas.microsoft.com/office/drawing/2014/main" id="{A91EB139-9D90-427B-9229-AFB288306F92}"/>
              </a:ext>
            </a:extLst>
          </p:cNvPr>
          <p:cNvPicPr>
            <a:picLocks noChangeAspect="1"/>
          </p:cNvPicPr>
          <p:nvPr userDrawn="1"/>
        </p:nvPicPr>
        <p:blipFill>
          <a:blip r:embed="rId5"/>
          <a:stretch>
            <a:fillRect/>
          </a:stretch>
        </p:blipFill>
        <p:spPr>
          <a:xfrm>
            <a:off x="7514612" y="2732345"/>
            <a:ext cx="313788" cy="543900"/>
          </a:xfrm>
          <a:prstGeom prst="rect">
            <a:avLst/>
          </a:prstGeom>
        </p:spPr>
      </p:pic>
      <p:pic>
        <p:nvPicPr>
          <p:cNvPr id="38" name="Picture 12">
            <a:extLst>
              <a:ext uri="{FF2B5EF4-FFF2-40B4-BE49-F238E27FC236}">
                <a16:creationId xmlns:a16="http://schemas.microsoft.com/office/drawing/2014/main" id="{9302297C-8714-4F04-80C4-D88FCB711B81}"/>
              </a:ext>
            </a:extLst>
          </p:cNvPr>
          <p:cNvPicPr>
            <a:picLocks noChangeAspect="1"/>
          </p:cNvPicPr>
          <p:nvPr userDrawn="1"/>
        </p:nvPicPr>
        <p:blipFill>
          <a:blip r:embed="rId6"/>
          <a:stretch>
            <a:fillRect/>
          </a:stretch>
        </p:blipFill>
        <p:spPr>
          <a:xfrm>
            <a:off x="11154895" y="2350953"/>
            <a:ext cx="378293" cy="543366"/>
          </a:xfrm>
          <a:prstGeom prst="rect">
            <a:avLst/>
          </a:prstGeom>
        </p:spPr>
      </p:pic>
      <p:pic>
        <p:nvPicPr>
          <p:cNvPr id="39" name="Picture 38">
            <a:extLst>
              <a:ext uri="{FF2B5EF4-FFF2-40B4-BE49-F238E27FC236}">
                <a16:creationId xmlns:a16="http://schemas.microsoft.com/office/drawing/2014/main" id="{0E3E34AB-E599-431C-B998-23EB2D866138}"/>
              </a:ext>
            </a:extLst>
          </p:cNvPr>
          <p:cNvPicPr>
            <a:picLocks noChangeAspect="1"/>
          </p:cNvPicPr>
          <p:nvPr userDrawn="1"/>
        </p:nvPicPr>
        <p:blipFill>
          <a:blip r:embed="rId7"/>
          <a:stretch>
            <a:fillRect/>
          </a:stretch>
        </p:blipFill>
        <p:spPr>
          <a:xfrm>
            <a:off x="654485" y="2558845"/>
            <a:ext cx="457143" cy="257143"/>
          </a:xfrm>
          <a:prstGeom prst="rect">
            <a:avLst/>
          </a:prstGeom>
        </p:spPr>
      </p:pic>
      <p:grpSp>
        <p:nvGrpSpPr>
          <p:cNvPr id="40" name="Group 39">
            <a:extLst>
              <a:ext uri="{FF2B5EF4-FFF2-40B4-BE49-F238E27FC236}">
                <a16:creationId xmlns:a16="http://schemas.microsoft.com/office/drawing/2014/main" id="{72902734-3D03-4C28-A006-0BEC608D23B2}"/>
              </a:ext>
            </a:extLst>
          </p:cNvPr>
          <p:cNvGrpSpPr/>
          <p:nvPr userDrawn="1"/>
        </p:nvGrpSpPr>
        <p:grpSpPr>
          <a:xfrm>
            <a:off x="11353188" y="5065031"/>
            <a:ext cx="180000" cy="608519"/>
            <a:chOff x="11353188" y="5592256"/>
            <a:chExt cx="180000" cy="608519"/>
          </a:xfrm>
        </p:grpSpPr>
        <p:sp>
          <p:nvSpPr>
            <p:cNvPr id="41" name="TextBox 40">
              <a:extLst>
                <a:ext uri="{FF2B5EF4-FFF2-40B4-BE49-F238E27FC236}">
                  <a16:creationId xmlns:a16="http://schemas.microsoft.com/office/drawing/2014/main" id="{38B58C93-1F46-455C-8D5F-F2CD48D279E9}"/>
                </a:ext>
              </a:extLst>
            </p:cNvPr>
            <p:cNvSpPr txBox="1"/>
            <p:nvPr userDrawn="1"/>
          </p:nvSpPr>
          <p:spPr>
            <a:xfrm>
              <a:off x="11353188" y="5807237"/>
              <a:ext cx="180000" cy="180000"/>
            </a:xfrm>
            <a:prstGeom prst="rect">
              <a:avLst/>
            </a:prstGeom>
            <a:solidFill>
              <a:schemeClr val="bg2"/>
            </a:solidFill>
            <a:ln w="3175">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2" name="TextBox 41">
              <a:extLst>
                <a:ext uri="{FF2B5EF4-FFF2-40B4-BE49-F238E27FC236}">
                  <a16:creationId xmlns:a16="http://schemas.microsoft.com/office/drawing/2014/main" id="{17A2DB1B-A420-4B12-85ED-CF483E503527}"/>
                </a:ext>
              </a:extLst>
            </p:cNvPr>
            <p:cNvSpPr txBox="1"/>
            <p:nvPr userDrawn="1"/>
          </p:nvSpPr>
          <p:spPr>
            <a:xfrm>
              <a:off x="11353188" y="6020775"/>
              <a:ext cx="180000" cy="180000"/>
            </a:xfrm>
            <a:prstGeom prst="rect">
              <a:avLst/>
            </a:prstGeom>
            <a:solidFill>
              <a:schemeClr val="tx1"/>
            </a:solidFill>
            <a:ln>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3" name="TextBox 42">
              <a:extLst>
                <a:ext uri="{FF2B5EF4-FFF2-40B4-BE49-F238E27FC236}">
                  <a16:creationId xmlns:a16="http://schemas.microsoft.com/office/drawing/2014/main" id="{5D0F578B-638A-4F2E-801D-451C157902C7}"/>
                </a:ext>
              </a:extLst>
            </p:cNvPr>
            <p:cNvSpPr txBox="1"/>
            <p:nvPr userDrawn="1"/>
          </p:nvSpPr>
          <p:spPr>
            <a:xfrm>
              <a:off x="11353188" y="5592256"/>
              <a:ext cx="180000" cy="180000"/>
            </a:xfrm>
            <a:prstGeom prst="rect">
              <a:avLst/>
            </a:prstGeom>
            <a:solidFill>
              <a:schemeClr val="accent1"/>
            </a:solidFill>
            <a:ln>
              <a:solidFill>
                <a:schemeClr val="tx2"/>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44" name="Title 2">
            <a:extLst>
              <a:ext uri="{FF2B5EF4-FFF2-40B4-BE49-F238E27FC236}">
                <a16:creationId xmlns:a16="http://schemas.microsoft.com/office/drawing/2014/main" id="{88AC562C-7CEE-4D41-9A95-F1606A2EBDEB}"/>
              </a:ext>
            </a:extLst>
          </p:cNvPr>
          <p:cNvSpPr>
            <a:spLocks noGrp="1"/>
          </p:cNvSpPr>
          <p:nvPr>
            <p:ph type="title" hasCustomPrompt="1"/>
          </p:nvPr>
        </p:nvSpPr>
        <p:spPr>
          <a:xfrm>
            <a:off x="658810" y="504000"/>
            <a:ext cx="7172327" cy="532800"/>
          </a:xfrm>
        </p:spPr>
        <p:txBody>
          <a:bodyPr/>
          <a:lstStyle>
            <a:lvl1pPr>
              <a:defRPr/>
            </a:lvl1pPr>
          </a:lstStyle>
          <a:p>
            <a:r>
              <a:rPr lang="en-GB"/>
              <a:t>Tips and Tricks: user guide</a:t>
            </a:r>
          </a:p>
        </p:txBody>
      </p:sp>
      <p:pic>
        <p:nvPicPr>
          <p:cNvPr id="2" name="Picture 1">
            <a:extLst>
              <a:ext uri="{FF2B5EF4-FFF2-40B4-BE49-F238E27FC236}">
                <a16:creationId xmlns:a16="http://schemas.microsoft.com/office/drawing/2014/main" id="{04E091B5-7F19-4FC3-BFBD-9868B3E235AB}"/>
              </a:ext>
            </a:extLst>
          </p:cNvPr>
          <p:cNvPicPr>
            <a:picLocks noChangeAspect="1"/>
          </p:cNvPicPr>
          <p:nvPr userDrawn="1"/>
        </p:nvPicPr>
        <p:blipFill>
          <a:blip r:embed="rId8"/>
          <a:stretch>
            <a:fillRect/>
          </a:stretch>
        </p:blipFill>
        <p:spPr>
          <a:xfrm>
            <a:off x="3301231" y="1585888"/>
            <a:ext cx="873267" cy="1193899"/>
          </a:xfrm>
          <a:prstGeom prst="rect">
            <a:avLst/>
          </a:prstGeom>
        </p:spPr>
      </p:pic>
      <p:pic>
        <p:nvPicPr>
          <p:cNvPr id="6" name="Picture 5">
            <a:extLst>
              <a:ext uri="{FF2B5EF4-FFF2-40B4-BE49-F238E27FC236}">
                <a16:creationId xmlns:a16="http://schemas.microsoft.com/office/drawing/2014/main" id="{CAF5A0E2-DFA0-4F60-BCDA-05EE8CD09854}"/>
              </a:ext>
            </a:extLst>
          </p:cNvPr>
          <p:cNvPicPr>
            <a:picLocks noChangeAspect="1"/>
          </p:cNvPicPr>
          <p:nvPr userDrawn="1"/>
        </p:nvPicPr>
        <p:blipFill rotWithShape="1">
          <a:blip r:embed="rId9"/>
          <a:srcRect t="1" b="14057"/>
          <a:stretch/>
        </p:blipFill>
        <p:spPr>
          <a:xfrm>
            <a:off x="7127918" y="1787380"/>
            <a:ext cx="700482" cy="771465"/>
          </a:xfrm>
          <a:prstGeom prst="rect">
            <a:avLst/>
          </a:prstGeom>
        </p:spPr>
      </p:pic>
    </p:spTree>
    <p:extLst>
      <p:ext uri="{BB962C8B-B14F-4D97-AF65-F5344CB8AC3E}">
        <p14:creationId xmlns:p14="http://schemas.microsoft.com/office/powerpoint/2010/main" val="377554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x text or images (unequ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8D865-6617-409D-A625-B63EFCCF8CAA}"/>
              </a:ext>
            </a:extLst>
          </p:cNvPr>
          <p:cNvSpPr>
            <a:spLocks noGrp="1"/>
          </p:cNvSpPr>
          <p:nvPr>
            <p:ph type="title" hasCustomPrompt="1"/>
          </p:nvPr>
        </p:nvSpPr>
        <p:spPr/>
        <p:txBody>
          <a:bodyPr/>
          <a:lstStyle/>
          <a:p>
            <a:r>
              <a:rPr lang="en-GB"/>
              <a:t>Slide title</a:t>
            </a:r>
          </a:p>
        </p:txBody>
      </p:sp>
      <p:sp>
        <p:nvSpPr>
          <p:cNvPr id="12" name="Subtitle 2">
            <a:extLst>
              <a:ext uri="{FF2B5EF4-FFF2-40B4-BE49-F238E27FC236}">
                <a16:creationId xmlns:a16="http://schemas.microsoft.com/office/drawing/2014/main" id="{9269ECDF-EAA4-4EDA-BBA4-D6955429A96F}"/>
              </a:ext>
            </a:extLst>
          </p:cNvPr>
          <p:cNvSpPr>
            <a:spLocks noGrp="1"/>
          </p:cNvSpPr>
          <p:nvPr>
            <p:ph type="subTitle" idx="1" hasCustomPrompt="1"/>
          </p:nvPr>
        </p:nvSpPr>
        <p:spPr>
          <a:xfrm>
            <a:off x="658811" y="1306800"/>
            <a:ext cx="5319714" cy="246221"/>
          </a:xfrm>
        </p:spPr>
        <p:txBody>
          <a:bodyPr lIns="0" tIns="0" rIns="0" bIns="0">
            <a:noAutofit/>
          </a:bodyPr>
          <a:lstStyle>
            <a:lvl1pPr marL="0" indent="0" algn="l">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1000"/>
              </a:spcBef>
              <a:buFontTx/>
              <a:buNone/>
            </a:pPr>
            <a:r>
              <a:rPr lang="en-GB"/>
              <a:t>Optional heading</a:t>
            </a:r>
          </a:p>
        </p:txBody>
      </p:sp>
      <p:sp>
        <p:nvSpPr>
          <p:cNvPr id="14" name="Text Placeholder 2">
            <a:extLst>
              <a:ext uri="{FF2B5EF4-FFF2-40B4-BE49-F238E27FC236}">
                <a16:creationId xmlns:a16="http://schemas.microsoft.com/office/drawing/2014/main" id="{B2C8C5A6-3869-4A5C-B255-BB78E5C41ADE}"/>
              </a:ext>
            </a:extLst>
          </p:cNvPr>
          <p:cNvSpPr>
            <a:spLocks noGrp="1"/>
          </p:cNvSpPr>
          <p:nvPr>
            <p:ph type="body" sz="quarter" idx="27" hasCustomPrompt="1"/>
          </p:nvPr>
        </p:nvSpPr>
        <p:spPr>
          <a:xfrm>
            <a:off x="658811" y="1811339"/>
            <a:ext cx="3468687" cy="4354512"/>
          </a:xfrm>
        </p:spPr>
        <p:txBody>
          <a:bodyPr/>
          <a:lstStyle>
            <a:lvl1pPr>
              <a:defRPr/>
            </a:lvl1pPr>
            <a:lvl5pPr>
              <a:defRPr/>
            </a:lvl5pPr>
            <a:lvl6pPr>
              <a:defRPr>
                <a:solidFill>
                  <a:schemeClr val="accent1"/>
                </a:solidFill>
              </a:defRPr>
            </a:lvl6pPr>
            <a:lvl7pPr>
              <a:defRPr>
                <a:solidFill>
                  <a:schemeClr val="accent1"/>
                </a:solidFill>
              </a:defRPr>
            </a:lvl7pPr>
            <a:lvl8pPr>
              <a:defRPr/>
            </a:lvl8pPr>
            <a:lvl9pPr>
              <a:defRPr/>
            </a:lvl9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 level</a:t>
            </a:r>
          </a:p>
          <a:p>
            <a:pPr lvl="8"/>
            <a:r>
              <a:rPr lang="en-GB"/>
              <a:t>Ninth level</a:t>
            </a:r>
          </a:p>
        </p:txBody>
      </p:sp>
      <p:sp>
        <p:nvSpPr>
          <p:cNvPr id="16" name="Content Placeholder 3">
            <a:extLst>
              <a:ext uri="{FF2B5EF4-FFF2-40B4-BE49-F238E27FC236}">
                <a16:creationId xmlns:a16="http://schemas.microsoft.com/office/drawing/2014/main" id="{5C3589E9-7FC2-430B-A305-89B31844D418}"/>
              </a:ext>
            </a:extLst>
          </p:cNvPr>
          <p:cNvSpPr>
            <a:spLocks noGrp="1"/>
          </p:cNvSpPr>
          <p:nvPr>
            <p:ph sz="quarter" idx="28" hasCustomPrompt="1"/>
          </p:nvPr>
        </p:nvSpPr>
        <p:spPr>
          <a:xfrm>
            <a:off x="4357688" y="1811339"/>
            <a:ext cx="7175499" cy="4354512"/>
          </a:xfrm>
        </p:spPr>
        <p:txBody>
          <a:bodyPr/>
          <a:lstStyle>
            <a:lvl1pPr>
              <a:defRPr/>
            </a:lvl1pPr>
            <a:lvl5pPr>
              <a:defRPr/>
            </a:lvl5pPr>
            <a:lvl6pPr>
              <a:defRPr>
                <a:solidFill>
                  <a:schemeClr val="accent1"/>
                </a:solidFill>
              </a:defRPr>
            </a:lvl6pPr>
            <a:lvl7pPr>
              <a:defRPr>
                <a:solidFill>
                  <a:schemeClr val="accent1"/>
                </a:solidFill>
              </a:defRPr>
            </a:lvl7pPr>
            <a:lvl8pPr>
              <a:defRPr/>
            </a:lvl8pPr>
            <a:lvl9pPr>
              <a:defRPr/>
            </a:lvl9pPr>
          </a:lstStyle>
          <a:p>
            <a:pPr lvl="0"/>
            <a:r>
              <a:rPr lang="en-GB"/>
              <a:t>Click to add text, image or chart/table</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 level	</a:t>
            </a:r>
          </a:p>
          <a:p>
            <a:pPr lvl="8"/>
            <a:r>
              <a:rPr lang="en-GB"/>
              <a:t>Ninth level</a:t>
            </a:r>
          </a:p>
        </p:txBody>
      </p:sp>
      <p:sp>
        <p:nvSpPr>
          <p:cNvPr id="3" name="Footer Placeholder 2">
            <a:extLst>
              <a:ext uri="{FF2B5EF4-FFF2-40B4-BE49-F238E27FC236}">
                <a16:creationId xmlns:a16="http://schemas.microsoft.com/office/drawing/2014/main" id="{00E81942-8001-DCCC-7828-47294F4C4FE1}"/>
              </a:ext>
            </a:extLst>
          </p:cNvPr>
          <p:cNvSpPr>
            <a:spLocks noGrp="1"/>
          </p:cNvSpPr>
          <p:nvPr>
            <p:ph type="ftr" sz="quarter" idx="29"/>
          </p:nvPr>
        </p:nvSpPr>
        <p:spPr/>
        <p:txBody>
          <a:bodyPr/>
          <a:lstStyle/>
          <a:p>
            <a:endParaRPr lang="en-GB"/>
          </a:p>
        </p:txBody>
      </p:sp>
      <p:sp>
        <p:nvSpPr>
          <p:cNvPr id="4" name="Slide Number Placeholder 3">
            <a:extLst>
              <a:ext uri="{FF2B5EF4-FFF2-40B4-BE49-F238E27FC236}">
                <a16:creationId xmlns:a16="http://schemas.microsoft.com/office/drawing/2014/main" id="{B672818F-4626-B6F2-0ED2-D17F2A490B1A}"/>
              </a:ext>
            </a:extLst>
          </p:cNvPr>
          <p:cNvSpPr>
            <a:spLocks noGrp="1"/>
          </p:cNvSpPr>
          <p:nvPr>
            <p:ph type="sldNum" sz="quarter" idx="30"/>
          </p:nvPr>
        </p:nvSpPr>
        <p:spPr/>
        <p:txBody>
          <a:bodyPr/>
          <a:lstStyle/>
          <a:p>
            <a:fld id="{1BE232AB-0B06-425F-9ADD-32A9A3D01189}" type="slidenum">
              <a:rPr lang="en-GB" smtClean="0"/>
              <a:pPr/>
              <a:t>‹#›</a:t>
            </a:fld>
            <a:endParaRPr lang="en-GB"/>
          </a:p>
        </p:txBody>
      </p:sp>
    </p:spTree>
    <p:extLst>
      <p:ext uri="{BB962C8B-B14F-4D97-AF65-F5344CB8AC3E}">
        <p14:creationId xmlns:p14="http://schemas.microsoft.com/office/powerpoint/2010/main" val="24830482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P TOC">
    <p:spTree>
      <p:nvGrpSpPr>
        <p:cNvPr id="1" name=""/>
        <p:cNvGrpSpPr/>
        <p:nvPr/>
      </p:nvGrpSpPr>
      <p:grpSpPr>
        <a:xfrm>
          <a:off x="0" y="0"/>
          <a:ext cx="0" cy="0"/>
          <a:chOff x="0" y="0"/>
          <a:chExt cx="0" cy="0"/>
        </a:xfrm>
      </p:grpSpPr>
      <p:grpSp>
        <p:nvGrpSpPr>
          <p:cNvPr id="3" name="SP Agenda Section"/>
          <p:cNvGrpSpPr/>
          <p:nvPr userDrawn="1"/>
        </p:nvGrpSpPr>
        <p:grpSpPr>
          <a:xfrm>
            <a:off x="561176" y="1824042"/>
            <a:ext cx="11044248" cy="369332"/>
            <a:chOff x="1630533" y="2085631"/>
            <a:chExt cx="11044247" cy="369332"/>
          </a:xfrm>
        </p:grpSpPr>
        <p:sp>
          <p:nvSpPr>
            <p:cNvPr id="20" name="Section Title" hidden="1"/>
            <p:cNvSpPr txBox="1">
              <a:spLocks/>
            </p:cNvSpPr>
            <p:nvPr userDrawn="1"/>
          </p:nvSpPr>
          <p:spPr>
            <a:xfrm>
              <a:off x="1630533" y="2085631"/>
              <a:ext cx="10177271" cy="369332"/>
            </a:xfrm>
            <a:prstGeom prst="rect">
              <a:avLst/>
            </a:prstGeom>
            <a:noFill/>
          </p:spPr>
          <p:txBody>
            <a:bodyPr wrap="square" rtlCol="0" anchor="ctr">
              <a:noAutofit/>
            </a:bodyPr>
            <a:lstStyle/>
            <a:p>
              <a:pPr defTabSz="9334267">
                <a:tabLst>
                  <a:tab pos="9512062" algn="l"/>
                </a:tabLst>
              </a:pPr>
              <a:r>
                <a:rPr lang="en-US" sz="2800"/>
                <a:t>&lt;TEXT&gt;</a:t>
              </a:r>
            </a:p>
          </p:txBody>
        </p:sp>
        <p:sp>
          <p:nvSpPr>
            <p:cNvPr id="22" name="Slide Number" hidden="1"/>
            <p:cNvSpPr txBox="1">
              <a:spLocks/>
            </p:cNvSpPr>
            <p:nvPr userDrawn="1"/>
          </p:nvSpPr>
          <p:spPr>
            <a:xfrm>
              <a:off x="12037786" y="2085631"/>
              <a:ext cx="636994" cy="369332"/>
            </a:xfrm>
            <a:prstGeom prst="rect">
              <a:avLst/>
            </a:prstGeom>
            <a:noFill/>
          </p:spPr>
          <p:txBody>
            <a:bodyPr wrap="none" rtlCol="0" anchor="ctr">
              <a:noAutofit/>
            </a:bodyPr>
            <a:lstStyle/>
            <a:p>
              <a:pPr algn="r"/>
              <a:r>
                <a:rPr lang="en-US" sz="2800"/>
                <a:t>&lt;P&gt;</a:t>
              </a:r>
            </a:p>
          </p:txBody>
        </p:sp>
      </p:grpSp>
      <p:grpSp>
        <p:nvGrpSpPr>
          <p:cNvPr id="4" name="SP Agenda Section Highlight"/>
          <p:cNvGrpSpPr>
            <a:grpSpLocks/>
          </p:cNvGrpSpPr>
          <p:nvPr userDrawn="1"/>
        </p:nvGrpSpPr>
        <p:grpSpPr>
          <a:xfrm>
            <a:off x="561176" y="2384090"/>
            <a:ext cx="11044248" cy="369332"/>
            <a:chOff x="1547504" y="2616963"/>
            <a:chExt cx="11044248" cy="369332"/>
          </a:xfrm>
          <a:noFill/>
        </p:grpSpPr>
        <p:sp>
          <p:nvSpPr>
            <p:cNvPr id="32" name="Section Title" hidden="1"/>
            <p:cNvSpPr txBox="1">
              <a:spLocks/>
            </p:cNvSpPr>
            <p:nvPr userDrawn="1"/>
          </p:nvSpPr>
          <p:spPr>
            <a:xfrm>
              <a:off x="1547504" y="2616963"/>
              <a:ext cx="10177272" cy="369332"/>
            </a:xfrm>
            <a:prstGeom prst="rect">
              <a:avLst/>
            </a:prstGeom>
            <a:grpFill/>
          </p:spPr>
          <p:txBody>
            <a:bodyPr wrap="square" rtlCol="0" anchor="ctr">
              <a:noAutofit/>
            </a:bodyPr>
            <a:lstStyle/>
            <a:p>
              <a:pPr defTabSz="9334267">
                <a:tabLst>
                  <a:tab pos="9512062" algn="l"/>
                </a:tabLst>
              </a:pPr>
              <a:r>
                <a:rPr lang="en-US" sz="2800" b="0">
                  <a:solidFill>
                    <a:srgbClr val="FF0000"/>
                  </a:solidFill>
                </a:rPr>
                <a:t>&lt;TEXT&gt;</a:t>
              </a:r>
            </a:p>
          </p:txBody>
        </p:sp>
        <p:sp>
          <p:nvSpPr>
            <p:cNvPr id="34" name="Slide Number" hidden="1"/>
            <p:cNvSpPr txBox="1">
              <a:spLocks/>
            </p:cNvSpPr>
            <p:nvPr userDrawn="1"/>
          </p:nvSpPr>
          <p:spPr>
            <a:xfrm>
              <a:off x="11954758" y="2616963"/>
              <a:ext cx="636994" cy="369332"/>
            </a:xfrm>
            <a:prstGeom prst="rect">
              <a:avLst/>
            </a:prstGeom>
            <a:grpFill/>
          </p:spPr>
          <p:txBody>
            <a:bodyPr wrap="none" rtlCol="0" anchor="ctr">
              <a:noAutofit/>
            </a:bodyPr>
            <a:lstStyle/>
            <a:p>
              <a:pPr algn="r"/>
              <a:r>
                <a:rPr lang="en-US" sz="2800" b="0">
                  <a:solidFill>
                    <a:srgbClr val="FF0000"/>
                  </a:solidFill>
                </a:rPr>
                <a:t>&lt;P&gt;</a:t>
              </a:r>
            </a:p>
          </p:txBody>
        </p:sp>
      </p:grpSp>
      <p:grpSp>
        <p:nvGrpSpPr>
          <p:cNvPr id="8" name="SP Agenda Subsection"/>
          <p:cNvGrpSpPr>
            <a:grpSpLocks/>
          </p:cNvGrpSpPr>
          <p:nvPr userDrawn="1"/>
        </p:nvGrpSpPr>
        <p:grpSpPr>
          <a:xfrm>
            <a:off x="561176" y="2943456"/>
            <a:ext cx="11044248" cy="369332"/>
            <a:chOff x="2062894" y="3155687"/>
            <a:chExt cx="11044247" cy="369332"/>
          </a:xfrm>
        </p:grpSpPr>
        <p:sp>
          <p:nvSpPr>
            <p:cNvPr id="39" name="Section Title" hidden="1"/>
            <p:cNvSpPr txBox="1">
              <a:spLocks/>
            </p:cNvSpPr>
            <p:nvPr userDrawn="1"/>
          </p:nvSpPr>
          <p:spPr>
            <a:xfrm>
              <a:off x="2062894" y="3155687"/>
              <a:ext cx="10178541" cy="369332"/>
            </a:xfrm>
            <a:prstGeom prst="rect">
              <a:avLst/>
            </a:prstGeom>
            <a:noFill/>
          </p:spPr>
          <p:txBody>
            <a:bodyPr wrap="square" rtlCol="0" anchor="ctr">
              <a:noAutofit/>
            </a:bodyPr>
            <a:lstStyle/>
            <a:p>
              <a:pPr defTabSz="9334267">
                <a:tabLst>
                  <a:tab pos="9512062" algn="l"/>
                </a:tabLst>
              </a:pPr>
              <a:r>
                <a:rPr lang="en-US" sz="2800"/>
                <a:t>&lt;TEXT&gt;</a:t>
              </a:r>
            </a:p>
          </p:txBody>
        </p:sp>
        <p:sp>
          <p:nvSpPr>
            <p:cNvPr id="41" name="Slide Number" hidden="1"/>
            <p:cNvSpPr txBox="1">
              <a:spLocks/>
            </p:cNvSpPr>
            <p:nvPr userDrawn="1"/>
          </p:nvSpPr>
          <p:spPr>
            <a:xfrm>
              <a:off x="12470147" y="3155687"/>
              <a:ext cx="636994" cy="369332"/>
            </a:xfrm>
            <a:prstGeom prst="rect">
              <a:avLst/>
            </a:prstGeom>
            <a:noFill/>
          </p:spPr>
          <p:txBody>
            <a:bodyPr wrap="none" rtlCol="0" anchor="ctr">
              <a:noAutofit/>
            </a:bodyPr>
            <a:lstStyle/>
            <a:p>
              <a:pPr algn="r"/>
              <a:r>
                <a:rPr lang="en-US" sz="2800"/>
                <a:t>&lt;P&gt;</a:t>
              </a:r>
            </a:p>
          </p:txBody>
        </p:sp>
      </p:grpSp>
      <p:grpSp>
        <p:nvGrpSpPr>
          <p:cNvPr id="9" name="SP Agenda Subsection Highlight"/>
          <p:cNvGrpSpPr>
            <a:grpSpLocks/>
          </p:cNvGrpSpPr>
          <p:nvPr userDrawn="1"/>
        </p:nvGrpSpPr>
        <p:grpSpPr>
          <a:xfrm>
            <a:off x="561176" y="3502822"/>
            <a:ext cx="11044248" cy="369332"/>
            <a:chOff x="2062894" y="3694411"/>
            <a:chExt cx="11044248" cy="369332"/>
          </a:xfrm>
          <a:noFill/>
        </p:grpSpPr>
        <p:sp>
          <p:nvSpPr>
            <p:cNvPr id="46" name="Section Title" hidden="1"/>
            <p:cNvSpPr txBox="1">
              <a:spLocks/>
            </p:cNvSpPr>
            <p:nvPr userDrawn="1"/>
          </p:nvSpPr>
          <p:spPr>
            <a:xfrm>
              <a:off x="2062894" y="3694411"/>
              <a:ext cx="10177272" cy="369332"/>
            </a:xfrm>
            <a:prstGeom prst="rect">
              <a:avLst/>
            </a:prstGeom>
            <a:grpFill/>
          </p:spPr>
          <p:txBody>
            <a:bodyPr wrap="square" rtlCol="0" anchor="ctr">
              <a:noAutofit/>
            </a:bodyPr>
            <a:lstStyle/>
            <a:p>
              <a:pPr defTabSz="9334267">
                <a:tabLst>
                  <a:tab pos="9512062" algn="l"/>
                </a:tabLst>
              </a:pPr>
              <a:r>
                <a:rPr lang="en-US" sz="2800" b="0">
                  <a:solidFill>
                    <a:srgbClr val="FF0000"/>
                  </a:solidFill>
                </a:rPr>
                <a:t>&lt;TEXT&gt;</a:t>
              </a:r>
            </a:p>
          </p:txBody>
        </p:sp>
        <p:sp>
          <p:nvSpPr>
            <p:cNvPr id="48" name="Slide Number" hidden="1"/>
            <p:cNvSpPr txBox="1">
              <a:spLocks/>
            </p:cNvSpPr>
            <p:nvPr userDrawn="1"/>
          </p:nvSpPr>
          <p:spPr>
            <a:xfrm>
              <a:off x="12470148" y="3694411"/>
              <a:ext cx="636994" cy="369332"/>
            </a:xfrm>
            <a:prstGeom prst="rect">
              <a:avLst/>
            </a:prstGeom>
            <a:grpFill/>
          </p:spPr>
          <p:txBody>
            <a:bodyPr wrap="none" rtlCol="0" anchor="ctr">
              <a:noAutofit/>
            </a:bodyPr>
            <a:lstStyle/>
            <a:p>
              <a:pPr algn="r"/>
              <a:r>
                <a:rPr lang="en-US" sz="2800" b="0">
                  <a:solidFill>
                    <a:srgbClr val="FF0000"/>
                  </a:solidFill>
                </a:rPr>
                <a:t>&lt;P&gt;</a:t>
              </a:r>
            </a:p>
          </p:txBody>
        </p:sp>
      </p:grpSp>
      <p:sp>
        <p:nvSpPr>
          <p:cNvPr id="2" name="Title 1">
            <a:extLst>
              <a:ext uri="{FF2B5EF4-FFF2-40B4-BE49-F238E27FC236}">
                <a16:creationId xmlns:a16="http://schemas.microsoft.com/office/drawing/2014/main" id="{D9B412AA-C027-4FE7-B3CE-FC0157DDC117}"/>
              </a:ext>
            </a:extLst>
          </p:cNvPr>
          <p:cNvSpPr>
            <a:spLocks noGrp="1"/>
          </p:cNvSpPr>
          <p:nvPr>
            <p:ph type="title" idx="10" hasCustomPrompt="1"/>
          </p:nvPr>
        </p:nvSpPr>
        <p:spPr/>
        <p:txBody>
          <a:bodyPr/>
          <a:lstStyle/>
          <a:p>
            <a:r>
              <a:rPr lang="en-US"/>
              <a:t>Agenda</a:t>
            </a:r>
          </a:p>
        </p:txBody>
      </p:sp>
      <p:sp>
        <p:nvSpPr>
          <p:cNvPr id="5" name="Footer Placeholder 4">
            <a:extLst>
              <a:ext uri="{FF2B5EF4-FFF2-40B4-BE49-F238E27FC236}">
                <a16:creationId xmlns:a16="http://schemas.microsoft.com/office/drawing/2014/main" id="{A9FBEFEC-359D-D160-AEE7-F254D69420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5CF6DE4-A646-EA9C-D643-88332CC3E179}"/>
              </a:ext>
            </a:extLst>
          </p:cNvPr>
          <p:cNvSpPr>
            <a:spLocks noGrp="1"/>
          </p:cNvSpPr>
          <p:nvPr>
            <p:ph type="sldNum" sz="quarter" idx="12"/>
          </p:nvPr>
        </p:nvSpPr>
        <p:spPr/>
        <p:txBody>
          <a:bodyPr/>
          <a:lstStyle/>
          <a:p>
            <a:fld id="{1BE232AB-0B06-425F-9ADD-32A9A3D01189}" type="slidenum">
              <a:rPr lang="en-GB" smtClean="0"/>
              <a:pPr/>
              <a:t>‹#›</a:t>
            </a:fld>
            <a:endParaRPr lang="en-GB"/>
          </a:p>
        </p:txBody>
      </p:sp>
    </p:spTree>
    <p:extLst>
      <p:ext uri="{BB962C8B-B14F-4D97-AF65-F5344CB8AC3E}">
        <p14:creationId xmlns:p14="http://schemas.microsoft.com/office/powerpoint/2010/main" val="3475449806"/>
      </p:ext>
    </p:extLst>
  </p:cSld>
  <p:clrMapOvr>
    <a:masterClrMapping/>
  </p:clrMapOvr>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P Divider 1">
    <p:spTree>
      <p:nvGrpSpPr>
        <p:cNvPr id="1" name=""/>
        <p:cNvGrpSpPr/>
        <p:nvPr/>
      </p:nvGrpSpPr>
      <p:grpSpPr>
        <a:xfrm>
          <a:off x="0" y="0"/>
          <a:ext cx="0" cy="0"/>
          <a:chOff x="0" y="0"/>
          <a:chExt cx="0" cy="0"/>
        </a:xfrm>
      </p:grpSpPr>
      <p:grpSp>
        <p:nvGrpSpPr>
          <p:cNvPr id="71" name="SP Agenda Section" hidden="1">
            <a:extLst>
              <a:ext uri="{FF2B5EF4-FFF2-40B4-BE49-F238E27FC236}">
                <a16:creationId xmlns:a16="http://schemas.microsoft.com/office/drawing/2014/main" id="{91D61CFA-1A29-4B89-8F49-1E216E25DD2B}"/>
              </a:ext>
            </a:extLst>
          </p:cNvPr>
          <p:cNvGrpSpPr>
            <a:grpSpLocks/>
          </p:cNvGrpSpPr>
          <p:nvPr userDrawn="1"/>
        </p:nvGrpSpPr>
        <p:grpSpPr>
          <a:xfrm>
            <a:off x="561804" y="1933043"/>
            <a:ext cx="9499096" cy="369332"/>
            <a:chOff x="1685325" y="2085631"/>
            <a:chExt cx="5598384" cy="369332"/>
          </a:xfrm>
        </p:grpSpPr>
        <p:sp>
          <p:nvSpPr>
            <p:cNvPr id="72" name="Section Title">
              <a:extLst>
                <a:ext uri="{FF2B5EF4-FFF2-40B4-BE49-F238E27FC236}">
                  <a16:creationId xmlns:a16="http://schemas.microsoft.com/office/drawing/2014/main" id="{8BF45C0E-D24F-4800-98B2-20E0A3AC8C3F}"/>
                </a:ext>
              </a:extLst>
            </p:cNvPr>
            <p:cNvSpPr txBox="1">
              <a:spLocks/>
            </p:cNvSpPr>
            <p:nvPr userDrawn="1"/>
          </p:nvSpPr>
          <p:spPr>
            <a:xfrm>
              <a:off x="1685325" y="2085631"/>
              <a:ext cx="5598384" cy="369332"/>
            </a:xfrm>
            <a:prstGeom prst="rect">
              <a:avLst/>
            </a:prstGeom>
            <a:noFill/>
          </p:spPr>
          <p:txBody>
            <a:bodyPr wrap="square" rtlCol="0" anchor="ctr">
              <a:noAutofit/>
            </a:bodyPr>
            <a:lstStyle/>
            <a:p>
              <a:pPr defTabSz="9334267">
                <a:tabLst>
                  <a:tab pos="9512062" algn="l"/>
                </a:tabLst>
              </a:pPr>
              <a:r>
                <a:rPr lang="en-US" sz="4000" b="0">
                  <a:solidFill>
                    <a:schemeClr val="tx1"/>
                  </a:solidFill>
                </a:rPr>
                <a:t>&lt;TEXT&gt;</a:t>
              </a:r>
            </a:p>
          </p:txBody>
        </p:sp>
        <p:sp>
          <p:nvSpPr>
            <p:cNvPr id="73" name="Section Number">
              <a:extLst>
                <a:ext uri="{FF2B5EF4-FFF2-40B4-BE49-F238E27FC236}">
                  <a16:creationId xmlns:a16="http://schemas.microsoft.com/office/drawing/2014/main" id="{B36140C3-09D5-4D3F-906D-270C63E34027}"/>
                </a:ext>
              </a:extLst>
            </p:cNvPr>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4000" b="0">
                  <a:solidFill>
                    <a:srgbClr val="000000">
                      <a:alpha val="0"/>
                    </a:srgbClr>
                  </a:solidFill>
                </a:rPr>
                <a:t>&lt;N&gt;</a:t>
              </a:r>
            </a:p>
          </p:txBody>
        </p:sp>
        <p:sp>
          <p:nvSpPr>
            <p:cNvPr id="74" name="Slide Number">
              <a:extLst>
                <a:ext uri="{FF2B5EF4-FFF2-40B4-BE49-F238E27FC236}">
                  <a16:creationId xmlns:a16="http://schemas.microsoft.com/office/drawing/2014/main" id="{871FFF1F-6558-47A3-B57A-1327C25BF06E}"/>
                </a:ext>
              </a:extLst>
            </p:cNvPr>
            <p:cNvSpPr txBox="1">
              <a:spLocks/>
            </p:cNvSpPr>
            <p:nvPr userDrawn="1"/>
          </p:nvSpPr>
          <p:spPr>
            <a:xfrm>
              <a:off x="6912263" y="2085631"/>
              <a:ext cx="0" cy="0"/>
            </a:xfrm>
            <a:prstGeom prst="rect">
              <a:avLst/>
            </a:prstGeom>
            <a:noFill/>
          </p:spPr>
          <p:txBody>
            <a:bodyPr wrap="none" rtlCol="0" anchor="ctr">
              <a:noAutofit/>
            </a:bodyPr>
            <a:lstStyle/>
            <a:p>
              <a:pPr algn="r"/>
              <a:r>
                <a:rPr lang="en-US" sz="4000" b="0">
                  <a:solidFill>
                    <a:srgbClr val="000000">
                      <a:alpha val="0"/>
                    </a:srgbClr>
                  </a:solidFill>
                </a:rPr>
                <a:t>&lt;P&gt;</a:t>
              </a:r>
            </a:p>
          </p:txBody>
        </p:sp>
        <p:sp>
          <p:nvSpPr>
            <p:cNvPr id="75" name="Timeslot">
              <a:extLst>
                <a:ext uri="{FF2B5EF4-FFF2-40B4-BE49-F238E27FC236}">
                  <a16:creationId xmlns:a16="http://schemas.microsoft.com/office/drawing/2014/main" id="{98FFC8B2-AAEA-4B46-BACD-C8587958201A}"/>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4000" b="0">
                  <a:solidFill>
                    <a:srgbClr val="000000">
                      <a:alpha val="0"/>
                    </a:srgbClr>
                  </a:solidFill>
                </a:rPr>
                <a:t>&lt;TIMESLOT&gt;</a:t>
              </a:r>
            </a:p>
          </p:txBody>
        </p:sp>
        <p:sp>
          <p:nvSpPr>
            <p:cNvPr id="76" name="Responsible">
              <a:extLst>
                <a:ext uri="{FF2B5EF4-FFF2-40B4-BE49-F238E27FC236}">
                  <a16:creationId xmlns:a16="http://schemas.microsoft.com/office/drawing/2014/main" id="{0E8F7A35-E5F6-48B1-BC2B-4D8D2886AA71}"/>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4000" b="0">
                  <a:solidFill>
                    <a:srgbClr val="000000">
                      <a:alpha val="0"/>
                    </a:srgbClr>
                  </a:solidFill>
                </a:rPr>
                <a:t>&lt;RESPONSIBLE&gt;</a:t>
              </a:r>
            </a:p>
          </p:txBody>
        </p:sp>
        <p:sp>
          <p:nvSpPr>
            <p:cNvPr id="77" name="Duration">
              <a:extLst>
                <a:ext uri="{FF2B5EF4-FFF2-40B4-BE49-F238E27FC236}">
                  <a16:creationId xmlns:a16="http://schemas.microsoft.com/office/drawing/2014/main" id="{D42D33A2-C40A-44B6-BE0C-4D7653C496BC}"/>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4000" b="0">
                  <a:solidFill>
                    <a:srgbClr val="000000">
                      <a:alpha val="0"/>
                    </a:srgbClr>
                  </a:solidFill>
                </a:rPr>
                <a:t>&lt;DURATION&gt;</a:t>
              </a:r>
            </a:p>
          </p:txBody>
        </p:sp>
      </p:grpSp>
      <p:grpSp>
        <p:nvGrpSpPr>
          <p:cNvPr id="78" name="SP Agenda Subsection" hidden="1">
            <a:extLst>
              <a:ext uri="{FF2B5EF4-FFF2-40B4-BE49-F238E27FC236}">
                <a16:creationId xmlns:a16="http://schemas.microsoft.com/office/drawing/2014/main" id="{3CDEAECC-3C3D-40DC-8048-05157150AD6E}"/>
              </a:ext>
            </a:extLst>
          </p:cNvPr>
          <p:cNvGrpSpPr>
            <a:grpSpLocks/>
          </p:cNvGrpSpPr>
          <p:nvPr userDrawn="1"/>
        </p:nvGrpSpPr>
        <p:grpSpPr>
          <a:xfrm>
            <a:off x="561798" y="2566133"/>
            <a:ext cx="9499097" cy="369332"/>
            <a:chOff x="1685318" y="2085631"/>
            <a:chExt cx="5598384" cy="369332"/>
          </a:xfrm>
        </p:grpSpPr>
        <p:sp>
          <p:nvSpPr>
            <p:cNvPr id="79" name="Section Title">
              <a:extLst>
                <a:ext uri="{FF2B5EF4-FFF2-40B4-BE49-F238E27FC236}">
                  <a16:creationId xmlns:a16="http://schemas.microsoft.com/office/drawing/2014/main" id="{584D4FFB-892A-49C8-973F-893B258E19BF}"/>
                </a:ext>
              </a:extLst>
            </p:cNvPr>
            <p:cNvSpPr txBox="1">
              <a:spLocks/>
            </p:cNvSpPr>
            <p:nvPr userDrawn="1"/>
          </p:nvSpPr>
          <p:spPr>
            <a:xfrm>
              <a:off x="1685318" y="2085631"/>
              <a:ext cx="5598384" cy="369332"/>
            </a:xfrm>
            <a:prstGeom prst="rect">
              <a:avLst/>
            </a:prstGeom>
            <a:noFill/>
          </p:spPr>
          <p:txBody>
            <a:bodyPr wrap="square" rtlCol="0" anchor="ctr">
              <a:noAutofit/>
            </a:bodyPr>
            <a:lstStyle/>
            <a:p>
              <a:pPr defTabSz="9334267">
                <a:tabLst>
                  <a:tab pos="9512062" algn="l"/>
                </a:tabLst>
              </a:pPr>
              <a:r>
                <a:rPr lang="en-US" sz="4000" b="0">
                  <a:solidFill>
                    <a:schemeClr val="tx1"/>
                  </a:solidFill>
                </a:rPr>
                <a:t>&lt;TEXT&gt;</a:t>
              </a:r>
            </a:p>
          </p:txBody>
        </p:sp>
        <p:sp>
          <p:nvSpPr>
            <p:cNvPr id="80" name="Section Number">
              <a:extLst>
                <a:ext uri="{FF2B5EF4-FFF2-40B4-BE49-F238E27FC236}">
                  <a16:creationId xmlns:a16="http://schemas.microsoft.com/office/drawing/2014/main" id="{BB144044-4B4E-495D-8D8D-9D01BCCA9A24}"/>
                </a:ext>
              </a:extLst>
            </p:cNvPr>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4000" b="0">
                  <a:solidFill>
                    <a:srgbClr val="000000">
                      <a:alpha val="0"/>
                    </a:srgbClr>
                  </a:solidFill>
                </a:rPr>
                <a:t>&lt;N&gt;</a:t>
              </a:r>
            </a:p>
          </p:txBody>
        </p:sp>
        <p:sp>
          <p:nvSpPr>
            <p:cNvPr id="81" name="Slide Number">
              <a:extLst>
                <a:ext uri="{FF2B5EF4-FFF2-40B4-BE49-F238E27FC236}">
                  <a16:creationId xmlns:a16="http://schemas.microsoft.com/office/drawing/2014/main" id="{72849E41-8C22-4F28-A058-02BC25DF49BB}"/>
                </a:ext>
              </a:extLst>
            </p:cNvPr>
            <p:cNvSpPr txBox="1">
              <a:spLocks/>
            </p:cNvSpPr>
            <p:nvPr userDrawn="1"/>
          </p:nvSpPr>
          <p:spPr>
            <a:xfrm>
              <a:off x="6912263" y="2086339"/>
              <a:ext cx="0" cy="0"/>
            </a:xfrm>
            <a:prstGeom prst="rect">
              <a:avLst/>
            </a:prstGeom>
            <a:noFill/>
          </p:spPr>
          <p:txBody>
            <a:bodyPr wrap="none" rtlCol="0" anchor="ctr">
              <a:noAutofit/>
            </a:bodyPr>
            <a:lstStyle/>
            <a:p>
              <a:pPr algn="r"/>
              <a:r>
                <a:rPr lang="en-US" sz="4000" b="0">
                  <a:solidFill>
                    <a:srgbClr val="000000">
                      <a:alpha val="0"/>
                    </a:srgbClr>
                  </a:solidFill>
                </a:rPr>
                <a:t>&lt;P&gt;</a:t>
              </a:r>
            </a:p>
          </p:txBody>
        </p:sp>
        <p:sp>
          <p:nvSpPr>
            <p:cNvPr id="82" name="Timeslot">
              <a:extLst>
                <a:ext uri="{FF2B5EF4-FFF2-40B4-BE49-F238E27FC236}">
                  <a16:creationId xmlns:a16="http://schemas.microsoft.com/office/drawing/2014/main" id="{CA1BEB0B-B88B-4782-BF66-3BC90122CA1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4000" b="0">
                  <a:solidFill>
                    <a:srgbClr val="000000">
                      <a:alpha val="0"/>
                    </a:srgbClr>
                  </a:solidFill>
                </a:rPr>
                <a:t>&lt;TIMESLOT&gt;</a:t>
              </a:r>
            </a:p>
          </p:txBody>
        </p:sp>
        <p:sp>
          <p:nvSpPr>
            <p:cNvPr id="83" name="Responsible">
              <a:extLst>
                <a:ext uri="{FF2B5EF4-FFF2-40B4-BE49-F238E27FC236}">
                  <a16:creationId xmlns:a16="http://schemas.microsoft.com/office/drawing/2014/main" id="{2488CE60-C0C7-4375-8E28-316DE55D3DE1}"/>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4000" b="0">
                  <a:solidFill>
                    <a:srgbClr val="000000">
                      <a:alpha val="0"/>
                    </a:srgbClr>
                  </a:solidFill>
                </a:rPr>
                <a:t>&lt;RESPONSIBLE&gt;</a:t>
              </a:r>
            </a:p>
          </p:txBody>
        </p:sp>
        <p:sp>
          <p:nvSpPr>
            <p:cNvPr id="84" name="Duration">
              <a:extLst>
                <a:ext uri="{FF2B5EF4-FFF2-40B4-BE49-F238E27FC236}">
                  <a16:creationId xmlns:a16="http://schemas.microsoft.com/office/drawing/2014/main" id="{FDCF7982-797D-46DB-BA8C-F96B93FBBFA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4000" b="0">
                  <a:solidFill>
                    <a:srgbClr val="000000">
                      <a:alpha val="0"/>
                    </a:srgbClr>
                  </a:solidFill>
                </a:rPr>
                <a:t>&lt;DURATION&gt;</a:t>
              </a:r>
            </a:p>
          </p:txBody>
        </p:sp>
      </p:grpSp>
      <p:sp>
        <p:nvSpPr>
          <p:cNvPr id="2" name="Footer Placeholder 1">
            <a:extLst>
              <a:ext uri="{FF2B5EF4-FFF2-40B4-BE49-F238E27FC236}">
                <a16:creationId xmlns:a16="http://schemas.microsoft.com/office/drawing/2014/main" id="{C83736B0-A6D4-AD48-5A96-28F392F7DB5E}"/>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1E428DDA-7B7B-FC9D-3059-139EC9E4E241}"/>
              </a:ext>
            </a:extLst>
          </p:cNvPr>
          <p:cNvSpPr>
            <a:spLocks noGrp="1"/>
          </p:cNvSpPr>
          <p:nvPr>
            <p:ph type="sldNum" sz="quarter" idx="11"/>
          </p:nvPr>
        </p:nvSpPr>
        <p:spPr/>
        <p:txBody>
          <a:bodyPr/>
          <a:lstStyle/>
          <a:p>
            <a:fld id="{1BE232AB-0B06-425F-9ADD-32A9A3D01189}" type="slidenum">
              <a:rPr lang="en-GB" smtClean="0"/>
              <a:pPr/>
              <a:t>‹#›</a:t>
            </a:fld>
            <a:endParaRPr lang="en-GB"/>
          </a:p>
        </p:txBody>
      </p:sp>
    </p:spTree>
    <p:extLst>
      <p:ext uri="{BB962C8B-B14F-4D97-AF65-F5344CB8AC3E}">
        <p14:creationId xmlns:p14="http://schemas.microsoft.com/office/powerpoint/2010/main" val="3404361246"/>
      </p:ext>
    </p:extLst>
  </p:cSld>
  <p:clrMapOvr>
    <a:masterClrMapping/>
  </p:clrMapOvr>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 cols text + small image">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5EADFB85-3056-4DFE-A8C5-F1D2ACCB0180}"/>
              </a:ext>
            </a:extLst>
          </p:cNvPr>
          <p:cNvSpPr>
            <a:spLocks noGrp="1"/>
          </p:cNvSpPr>
          <p:nvPr>
            <p:ph type="body" sz="quarter" idx="11" hasCustomPrompt="1"/>
          </p:nvPr>
        </p:nvSpPr>
        <p:spPr>
          <a:xfrm>
            <a:off x="583043" y="1397630"/>
            <a:ext cx="11031221" cy="480121"/>
          </a:xfrm>
          <a:prstGeom prst="rect">
            <a:avLst/>
          </a:prstGeom>
        </p:spPr>
        <p:txBody>
          <a:bodyPr lIns="0" tIns="0" rIns="0" bIns="0"/>
          <a:lstStyle>
            <a:lvl1pPr marL="0" indent="0">
              <a:spcBef>
                <a:spcPts val="0"/>
              </a:spcBef>
              <a:buNone/>
              <a:defRPr sz="1422">
                <a:solidFill>
                  <a:schemeClr val="tx1"/>
                </a:solidFill>
                <a:latin typeface="+mj-lt"/>
                <a:cs typeface="Times New Roman" panose="02020603050405020304" pitchFamily="18" charset="0"/>
              </a:defRPr>
            </a:lvl1pPr>
          </a:lstStyle>
          <a:p>
            <a:pPr lvl="0"/>
            <a:r>
              <a:rPr lang="en-US"/>
              <a:t>Two columns of text and small image layout</a:t>
            </a:r>
          </a:p>
        </p:txBody>
      </p:sp>
      <p:sp>
        <p:nvSpPr>
          <p:cNvPr id="9" name="Sub title"/>
          <p:cNvSpPr>
            <a:spLocks noGrp="1"/>
          </p:cNvSpPr>
          <p:nvPr>
            <p:ph idx="10" hasCustomPrompt="1"/>
          </p:nvPr>
        </p:nvSpPr>
        <p:spPr>
          <a:xfrm>
            <a:off x="580599" y="1962768"/>
            <a:ext cx="7285595" cy="230913"/>
          </a:xfrm>
          <a:prstGeom prst="rect">
            <a:avLst/>
          </a:prstGeom>
          <a:noFill/>
        </p:spPr>
        <p:txBody>
          <a:bodyPr wrap="square" lIns="0" tIns="0" rIns="0" bIns="0">
            <a:noAutofit/>
          </a:bodyPr>
          <a:lstStyle>
            <a:lvl1pPr marL="0" indent="0">
              <a:lnSpc>
                <a:spcPct val="100000"/>
              </a:lnSpc>
              <a:spcBef>
                <a:spcPts val="0"/>
              </a:spcBef>
              <a:spcAft>
                <a:spcPts val="153"/>
              </a:spcAft>
              <a:buClr>
                <a:schemeClr val="tx1"/>
              </a:buClr>
              <a:buFontTx/>
              <a:buNone/>
              <a:tabLst/>
              <a:defRPr sz="1043" b="1">
                <a:solidFill>
                  <a:schemeClr val="tx1"/>
                </a:solidFill>
                <a:latin typeface="Arial" panose="020B0604020202020204" pitchFamily="34" charset="0"/>
                <a:cs typeface="Arial" panose="020B0604020202020204" pitchFamily="34" charset="0"/>
              </a:defRPr>
            </a:lvl1pPr>
            <a:lvl2pPr marL="474391" indent="-241356">
              <a:lnSpc>
                <a:spcPts val="2184"/>
              </a:lnSpc>
              <a:buClr>
                <a:schemeClr val="accent3"/>
              </a:buClr>
              <a:buSzPct val="80000"/>
              <a:buFont typeface="Lucida Grande"/>
              <a:buChar char="-"/>
              <a:defRPr b="0"/>
            </a:lvl2pPr>
            <a:lvl3pPr marL="707427" indent="-233036">
              <a:lnSpc>
                <a:spcPts val="2010"/>
              </a:lnSpc>
              <a:buClr>
                <a:schemeClr val="accent3"/>
              </a:buClr>
              <a:buSzPct val="80000"/>
              <a:buFont typeface="Lucida Grande"/>
              <a:buChar char="-"/>
              <a:defRPr b="0"/>
            </a:lvl3pPr>
            <a:lvl4pPr marL="707427" indent="-233036">
              <a:lnSpc>
                <a:spcPts val="2010"/>
              </a:lnSpc>
              <a:buClr>
                <a:schemeClr val="accent3"/>
              </a:buClr>
              <a:buSzPct val="80000"/>
              <a:buFont typeface="Lucida Grande"/>
              <a:buChar char="-"/>
              <a:defRPr b="0"/>
            </a:lvl4pPr>
            <a:lvl5pPr marL="707427" indent="-233036">
              <a:lnSpc>
                <a:spcPts val="2010"/>
              </a:lnSpc>
              <a:buClr>
                <a:schemeClr val="accent3"/>
              </a:buClr>
              <a:buSzPct val="80000"/>
              <a:buFont typeface="Lucida Grande"/>
              <a:buChar char="-"/>
              <a:defRPr b="0" baseline="0"/>
            </a:lvl5pPr>
            <a:lvl6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6pPr>
            <a:lvl7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7pPr>
            <a:lvl8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8pPr>
            <a:lvl9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9pPr>
          </a:lstStyle>
          <a:p>
            <a:pPr lvl="0"/>
            <a:r>
              <a:rPr lang="en-US"/>
              <a:t>Click to add heading</a:t>
            </a:r>
          </a:p>
        </p:txBody>
      </p:sp>
      <p:sp>
        <p:nvSpPr>
          <p:cNvPr id="10" name="Content Placeholder 1"/>
          <p:cNvSpPr>
            <a:spLocks noGrp="1"/>
          </p:cNvSpPr>
          <p:nvPr>
            <p:ph idx="1" hasCustomPrompt="1"/>
          </p:nvPr>
        </p:nvSpPr>
        <p:spPr>
          <a:xfrm>
            <a:off x="580600" y="2193681"/>
            <a:ext cx="7284768" cy="4083541"/>
          </a:xfrm>
          <a:prstGeom prst="rect">
            <a:avLst/>
          </a:prstGeom>
        </p:spPr>
        <p:txBody>
          <a:bodyPr lIns="0" tIns="0" rIns="0" bIns="0" numCol="2" spcCol="288000"/>
          <a:lstStyle>
            <a:lvl1pPr marL="0" indent="0">
              <a:spcBef>
                <a:spcPts val="0"/>
              </a:spcBef>
              <a:spcAft>
                <a:spcPts val="307"/>
              </a:spcAft>
              <a:buClr>
                <a:schemeClr val="accent1"/>
              </a:buClr>
              <a:buFont typeface="Arial" pitchFamily="34" charset="0"/>
              <a:buNone/>
              <a:defRPr sz="1043" baseline="0">
                <a:solidFill>
                  <a:schemeClr val="tx1"/>
                </a:solidFill>
                <a:latin typeface="+mn-lt"/>
                <a:cs typeface="Times" panose="02020603050405020304" pitchFamily="18" charset="0"/>
              </a:defRPr>
            </a:lvl1pPr>
            <a:lvl2pPr marL="274820" indent="-134979">
              <a:spcBef>
                <a:spcPts val="0"/>
              </a:spcBef>
              <a:spcAft>
                <a:spcPts val="307"/>
              </a:spcAft>
              <a:buClr>
                <a:schemeClr val="accent1"/>
              </a:buClr>
              <a:buFont typeface="Arial" pitchFamily="34" charset="0"/>
              <a:buChar char="•"/>
              <a:defRPr sz="1043">
                <a:solidFill>
                  <a:schemeClr val="tx1"/>
                </a:solidFill>
                <a:latin typeface="+mn-lt"/>
                <a:cs typeface="Times" panose="02020603050405020304" pitchFamily="18" charset="0"/>
              </a:defRPr>
            </a:lvl2pPr>
            <a:lvl3pPr marL="414663" indent="-139842">
              <a:spcBef>
                <a:spcPts val="0"/>
              </a:spcBef>
              <a:spcAft>
                <a:spcPts val="307"/>
              </a:spcAft>
              <a:buClr>
                <a:schemeClr val="accent1"/>
              </a:buClr>
              <a:buFont typeface="Arial" pitchFamily="34" charset="0"/>
              <a:buChar char="•"/>
              <a:defRPr sz="1043">
                <a:solidFill>
                  <a:schemeClr val="tx1"/>
                </a:solidFill>
                <a:latin typeface="+mn-lt"/>
                <a:cs typeface="Times" panose="02020603050405020304" pitchFamily="18" charset="0"/>
              </a:defRPr>
            </a:lvl3pPr>
            <a:lvl4pPr marL="548426" indent="-133762">
              <a:spcBef>
                <a:spcPts val="0"/>
              </a:spcBef>
              <a:spcAft>
                <a:spcPts val="307"/>
              </a:spcAft>
              <a:buClr>
                <a:schemeClr val="accent1"/>
              </a:buClr>
              <a:buFont typeface="Arial" pitchFamily="34" charset="0"/>
              <a:buChar char="•"/>
              <a:defRPr sz="1043">
                <a:solidFill>
                  <a:schemeClr val="tx1"/>
                </a:solidFill>
                <a:latin typeface="+mn-lt"/>
                <a:cs typeface="Times" panose="02020603050405020304" pitchFamily="18" charset="0"/>
              </a:defRPr>
            </a:lvl4pPr>
            <a:lvl5pPr>
              <a:defRPr sz="728">
                <a:latin typeface="Arial" pitchFamily="34" charset="0"/>
                <a:cs typeface="Arial" pitchFamily="34" charset="0"/>
              </a:defRPr>
            </a:lvl5pPr>
          </a:lstStyle>
          <a:p>
            <a:pPr lvl="0"/>
            <a:r>
              <a:rPr lang="en-US"/>
              <a:t>Click to add text. This is a two column layout.</a:t>
            </a:r>
          </a:p>
          <a:p>
            <a:pPr lvl="1"/>
            <a:r>
              <a:rPr lang="en-US"/>
              <a:t>Second level</a:t>
            </a:r>
          </a:p>
          <a:p>
            <a:pPr lvl="2"/>
            <a:r>
              <a:rPr lang="en-US"/>
              <a:t>Third level</a:t>
            </a:r>
          </a:p>
          <a:p>
            <a:pPr lvl="3"/>
            <a:r>
              <a:rPr lang="en-US"/>
              <a:t>Fourth level</a:t>
            </a:r>
          </a:p>
        </p:txBody>
      </p:sp>
      <p:sp>
        <p:nvSpPr>
          <p:cNvPr id="12" name="Content Placeholder 2">
            <a:extLst>
              <a:ext uri="{FF2B5EF4-FFF2-40B4-BE49-F238E27FC236}">
                <a16:creationId xmlns:a16="http://schemas.microsoft.com/office/drawing/2014/main" id="{09BB73AF-3C6E-4D25-9723-FCB7484A9FAA}"/>
              </a:ext>
            </a:extLst>
          </p:cNvPr>
          <p:cNvSpPr>
            <a:spLocks noGrp="1"/>
          </p:cNvSpPr>
          <p:nvPr>
            <p:ph idx="22" hasCustomPrompt="1"/>
          </p:nvPr>
        </p:nvSpPr>
        <p:spPr>
          <a:xfrm>
            <a:off x="8076813" y="2193678"/>
            <a:ext cx="3534904" cy="3701617"/>
          </a:xfrm>
          <a:prstGeom prst="rect">
            <a:avLst/>
          </a:prstGeom>
        </p:spPr>
        <p:txBody>
          <a:bodyPr lIns="0" tIns="0" rIns="0" bIns="0" numCol="1" spcCol="216000"/>
          <a:lstStyle>
            <a:lvl1pPr marL="0" indent="0">
              <a:spcBef>
                <a:spcPts val="0"/>
              </a:spcBef>
              <a:spcAft>
                <a:spcPts val="307"/>
              </a:spcAft>
              <a:buClr>
                <a:schemeClr val="accent1"/>
              </a:buClr>
              <a:buFont typeface="Arial" pitchFamily="34" charset="0"/>
              <a:buNone/>
              <a:defRPr sz="1043" baseline="0">
                <a:solidFill>
                  <a:schemeClr val="tx1"/>
                </a:solidFill>
                <a:latin typeface="+mn-lt"/>
                <a:cs typeface="Times" panose="02020603050405020304" pitchFamily="18" charset="0"/>
              </a:defRPr>
            </a:lvl1pPr>
            <a:lvl2pPr marL="274820" indent="-134979">
              <a:spcBef>
                <a:spcPts val="0"/>
              </a:spcBef>
              <a:spcAft>
                <a:spcPts val="307"/>
              </a:spcAft>
              <a:buClr>
                <a:schemeClr val="accent1"/>
              </a:buClr>
              <a:buFont typeface="Arial" pitchFamily="34" charset="0"/>
              <a:buChar char="•"/>
              <a:defRPr sz="766">
                <a:latin typeface="Times" panose="02020603050405020304" pitchFamily="18" charset="0"/>
                <a:cs typeface="Times" panose="02020603050405020304" pitchFamily="18" charset="0"/>
              </a:defRPr>
            </a:lvl2pPr>
            <a:lvl3pPr marL="414663" indent="-139842">
              <a:spcBef>
                <a:spcPts val="0"/>
              </a:spcBef>
              <a:spcAft>
                <a:spcPts val="307"/>
              </a:spcAft>
              <a:buClr>
                <a:schemeClr val="accent1"/>
              </a:buClr>
              <a:buFont typeface="Arial" pitchFamily="34" charset="0"/>
              <a:buChar char="•"/>
              <a:defRPr sz="766">
                <a:latin typeface="Times" panose="02020603050405020304" pitchFamily="18" charset="0"/>
                <a:cs typeface="Times" panose="02020603050405020304" pitchFamily="18" charset="0"/>
              </a:defRPr>
            </a:lvl3pPr>
            <a:lvl4pPr marL="548426" indent="-133762">
              <a:spcBef>
                <a:spcPts val="0"/>
              </a:spcBef>
              <a:spcAft>
                <a:spcPts val="307"/>
              </a:spcAft>
              <a:buClr>
                <a:schemeClr val="accent1"/>
              </a:buClr>
              <a:buFont typeface="Arial" pitchFamily="34" charset="0"/>
              <a:buChar char="•"/>
              <a:defRPr sz="766">
                <a:latin typeface="Times" panose="02020603050405020304" pitchFamily="18" charset="0"/>
                <a:cs typeface="Times" panose="02020603050405020304" pitchFamily="18" charset="0"/>
              </a:defRPr>
            </a:lvl4pPr>
            <a:lvl5pPr>
              <a:defRPr sz="728">
                <a:latin typeface="Arial" pitchFamily="34" charset="0"/>
                <a:cs typeface="Arial" pitchFamily="34" charset="0"/>
              </a:defRPr>
            </a:lvl5pPr>
          </a:lstStyle>
          <a:p>
            <a:pPr lvl="0"/>
            <a:r>
              <a:rPr lang="en-US"/>
              <a:t>Click to add content</a:t>
            </a:r>
          </a:p>
        </p:txBody>
      </p:sp>
      <p:sp>
        <p:nvSpPr>
          <p:cNvPr id="15" name="Caption">
            <a:extLst>
              <a:ext uri="{FF2B5EF4-FFF2-40B4-BE49-F238E27FC236}">
                <a16:creationId xmlns:a16="http://schemas.microsoft.com/office/drawing/2014/main" id="{CD9E0C90-BD9A-46D7-938E-BC04613541EC}"/>
              </a:ext>
            </a:extLst>
          </p:cNvPr>
          <p:cNvSpPr>
            <a:spLocks noGrp="1"/>
          </p:cNvSpPr>
          <p:nvPr>
            <p:ph type="body" sz="quarter" idx="23" hasCustomPrompt="1"/>
          </p:nvPr>
        </p:nvSpPr>
        <p:spPr>
          <a:xfrm>
            <a:off x="8078950" y="6109304"/>
            <a:ext cx="3534904" cy="167839"/>
          </a:xfrm>
          <a:prstGeom prst="rect">
            <a:avLst/>
          </a:prstGeom>
        </p:spPr>
        <p:txBody>
          <a:bodyPr lIns="0" tIns="72000" rIns="0" bIns="0"/>
          <a:lstStyle>
            <a:lvl1pPr marL="0" indent="0">
              <a:lnSpc>
                <a:spcPts val="689"/>
              </a:lnSpc>
              <a:spcBef>
                <a:spcPts val="0"/>
              </a:spcBef>
              <a:spcAft>
                <a:spcPts val="153"/>
              </a:spcAft>
              <a:buNone/>
              <a:defRPr sz="663" b="0">
                <a:solidFill>
                  <a:schemeClr val="tx1"/>
                </a:solidFill>
                <a:latin typeface="+mn-lt"/>
                <a:cs typeface="Times New Roman" panose="02020603050405020304" pitchFamily="18" charset="0"/>
              </a:defRPr>
            </a:lvl1pPr>
            <a:lvl2pPr>
              <a:defRPr sz="613">
                <a:latin typeface="Arial" panose="020B0604020202020204" pitchFamily="34" charset="0"/>
                <a:cs typeface="Arial" panose="020B0604020202020204" pitchFamily="34" charset="0"/>
              </a:defRPr>
            </a:lvl2pPr>
            <a:lvl3pPr>
              <a:defRPr sz="613">
                <a:latin typeface="Arial" panose="020B0604020202020204" pitchFamily="34" charset="0"/>
                <a:cs typeface="Arial" panose="020B0604020202020204" pitchFamily="34" charset="0"/>
              </a:defRPr>
            </a:lvl3pPr>
            <a:lvl4pPr>
              <a:defRPr sz="613">
                <a:latin typeface="Arial" panose="020B0604020202020204" pitchFamily="34" charset="0"/>
                <a:cs typeface="Arial" panose="020B0604020202020204" pitchFamily="34" charset="0"/>
              </a:defRPr>
            </a:lvl4pPr>
            <a:lvl5pPr>
              <a:defRPr sz="613">
                <a:latin typeface="Arial" panose="020B0604020202020204" pitchFamily="34" charset="0"/>
                <a:cs typeface="Arial" panose="020B0604020202020204" pitchFamily="34" charset="0"/>
              </a:defRPr>
            </a:lvl5pPr>
          </a:lstStyle>
          <a:p>
            <a:pPr lvl="0"/>
            <a:r>
              <a:rPr lang="en-US"/>
              <a:t>Click to add caption text</a:t>
            </a:r>
          </a:p>
          <a:p>
            <a:pPr lvl="0"/>
            <a:endParaRPr lang="en-US"/>
          </a:p>
        </p:txBody>
      </p:sp>
      <p:sp>
        <p:nvSpPr>
          <p:cNvPr id="16" name="Caption">
            <a:extLst>
              <a:ext uri="{FF2B5EF4-FFF2-40B4-BE49-F238E27FC236}">
                <a16:creationId xmlns:a16="http://schemas.microsoft.com/office/drawing/2014/main" id="{72816660-1177-4859-BEDE-2440E8619697}"/>
              </a:ext>
            </a:extLst>
          </p:cNvPr>
          <p:cNvSpPr>
            <a:spLocks noGrp="1"/>
          </p:cNvSpPr>
          <p:nvPr>
            <p:ph type="body" sz="quarter" idx="24" hasCustomPrompt="1"/>
          </p:nvPr>
        </p:nvSpPr>
        <p:spPr>
          <a:xfrm>
            <a:off x="8072385" y="5941464"/>
            <a:ext cx="3534904" cy="167839"/>
          </a:xfrm>
          <a:prstGeom prst="rect">
            <a:avLst/>
          </a:prstGeom>
        </p:spPr>
        <p:txBody>
          <a:bodyPr lIns="0" tIns="72000" rIns="0" bIns="0"/>
          <a:lstStyle>
            <a:lvl1pPr marL="0" indent="0">
              <a:lnSpc>
                <a:spcPts val="689"/>
              </a:lnSpc>
              <a:spcBef>
                <a:spcPts val="0"/>
              </a:spcBef>
              <a:spcAft>
                <a:spcPts val="153"/>
              </a:spcAft>
              <a:buNone/>
              <a:defRPr sz="663" b="1">
                <a:solidFill>
                  <a:schemeClr val="tx1"/>
                </a:solidFill>
                <a:latin typeface="Arial" panose="020B0604020202020204" pitchFamily="34" charset="0"/>
                <a:cs typeface="Arial" panose="020B0604020202020204" pitchFamily="34" charset="0"/>
              </a:defRPr>
            </a:lvl1pPr>
            <a:lvl2pPr>
              <a:defRPr sz="613">
                <a:latin typeface="Arial" panose="020B0604020202020204" pitchFamily="34" charset="0"/>
                <a:cs typeface="Arial" panose="020B0604020202020204" pitchFamily="34" charset="0"/>
              </a:defRPr>
            </a:lvl2pPr>
            <a:lvl3pPr>
              <a:defRPr sz="613">
                <a:latin typeface="Arial" panose="020B0604020202020204" pitchFamily="34" charset="0"/>
                <a:cs typeface="Arial" panose="020B0604020202020204" pitchFamily="34" charset="0"/>
              </a:defRPr>
            </a:lvl3pPr>
            <a:lvl4pPr>
              <a:defRPr sz="613">
                <a:latin typeface="Arial" panose="020B0604020202020204" pitchFamily="34" charset="0"/>
                <a:cs typeface="Arial" panose="020B0604020202020204" pitchFamily="34" charset="0"/>
              </a:defRPr>
            </a:lvl4pPr>
            <a:lvl5pPr>
              <a:defRPr sz="613">
                <a:latin typeface="Arial" panose="020B0604020202020204" pitchFamily="34" charset="0"/>
                <a:cs typeface="Arial" panose="020B0604020202020204" pitchFamily="34" charset="0"/>
              </a:defRPr>
            </a:lvl5pPr>
          </a:lstStyle>
          <a:p>
            <a:pPr lvl="0"/>
            <a:r>
              <a:rPr lang="en-US"/>
              <a:t>Click to add caption title</a:t>
            </a:r>
          </a:p>
          <a:p>
            <a:pPr lvl="0"/>
            <a:endParaRPr lang="en-US"/>
          </a:p>
        </p:txBody>
      </p:sp>
      <p:sp>
        <p:nvSpPr>
          <p:cNvPr id="17" name="Title 1">
            <a:extLst>
              <a:ext uri="{FF2B5EF4-FFF2-40B4-BE49-F238E27FC236}">
                <a16:creationId xmlns:a16="http://schemas.microsoft.com/office/drawing/2014/main" id="{3D2AAECF-86E7-4D0A-81FE-043D7E61C357}"/>
              </a:ext>
            </a:extLst>
          </p:cNvPr>
          <p:cNvSpPr>
            <a:spLocks noGrp="1"/>
          </p:cNvSpPr>
          <p:nvPr>
            <p:ph type="title" hasCustomPrompt="1"/>
          </p:nvPr>
        </p:nvSpPr>
        <p:spPr>
          <a:xfrm>
            <a:off x="581087" y="934894"/>
            <a:ext cx="11031331" cy="474628"/>
          </a:xfrm>
          <a:prstGeom prst="rect">
            <a:avLst/>
          </a:prstGeom>
        </p:spPr>
        <p:txBody>
          <a:bodyPr lIns="0" tIns="0" rIns="0" bIns="0" anchor="b"/>
          <a:lstStyle>
            <a:lvl1pPr algn="l">
              <a:defRPr sz="1422">
                <a:solidFill>
                  <a:schemeClr val="tx1"/>
                </a:solidFill>
                <a:latin typeface="+mj-lt"/>
                <a:cs typeface="Times New Roman" pitchFamily="18" charset="0"/>
              </a:defRPr>
            </a:lvl1pPr>
          </a:lstStyle>
          <a:p>
            <a:r>
              <a:rPr lang="en-US"/>
              <a:t>Click to add section #</a:t>
            </a:r>
            <a:endParaRPr lang="en-GB"/>
          </a:p>
        </p:txBody>
      </p:sp>
      <p:sp>
        <p:nvSpPr>
          <p:cNvPr id="3" name="Slide Number Placeholder 2">
            <a:extLst>
              <a:ext uri="{FF2B5EF4-FFF2-40B4-BE49-F238E27FC236}">
                <a16:creationId xmlns:a16="http://schemas.microsoft.com/office/drawing/2014/main" id="{ADB0042D-D23E-CD28-27F8-C90869FC1AFA}"/>
              </a:ext>
            </a:extLst>
          </p:cNvPr>
          <p:cNvSpPr>
            <a:spLocks noGrp="1"/>
          </p:cNvSpPr>
          <p:nvPr>
            <p:ph type="sldNum" sz="quarter" idx="26"/>
          </p:nvPr>
        </p:nvSpPr>
        <p:spPr/>
        <p:txBody>
          <a:bodyPr/>
          <a:lstStyle>
            <a:lvl1pPr>
              <a:defRPr>
                <a:solidFill>
                  <a:schemeClr val="tx1"/>
                </a:solidFill>
              </a:defRPr>
            </a:lvl1pPr>
          </a:lstStyle>
          <a:p>
            <a:fld id="{6791C761-ACB8-4E54-868E-31C4731031C5}" type="slidenum">
              <a:rPr lang="en-GB" smtClean="0"/>
              <a:pPr/>
              <a:t>‹#›</a:t>
            </a:fld>
            <a:endParaRPr lang="en-GB"/>
          </a:p>
        </p:txBody>
      </p:sp>
    </p:spTree>
    <p:extLst>
      <p:ext uri="{BB962C8B-B14F-4D97-AF65-F5344CB8AC3E}">
        <p14:creationId xmlns:p14="http://schemas.microsoft.com/office/powerpoint/2010/main" val="42564985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 cols text + 1 image">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5EADFB85-3056-4DFE-A8C5-F1D2ACCB0180}"/>
              </a:ext>
            </a:extLst>
          </p:cNvPr>
          <p:cNvSpPr>
            <a:spLocks noGrp="1"/>
          </p:cNvSpPr>
          <p:nvPr>
            <p:ph type="body" sz="quarter" idx="11" hasCustomPrompt="1"/>
          </p:nvPr>
        </p:nvSpPr>
        <p:spPr>
          <a:xfrm>
            <a:off x="583043" y="1397630"/>
            <a:ext cx="11031221" cy="480121"/>
          </a:xfrm>
          <a:prstGeom prst="rect">
            <a:avLst/>
          </a:prstGeom>
        </p:spPr>
        <p:txBody>
          <a:bodyPr lIns="0" tIns="0" rIns="0" bIns="0"/>
          <a:lstStyle>
            <a:lvl1pPr marL="0" indent="0">
              <a:spcBef>
                <a:spcPts val="0"/>
              </a:spcBef>
              <a:buNone/>
              <a:defRPr sz="1422">
                <a:solidFill>
                  <a:schemeClr val="tx1"/>
                </a:solidFill>
                <a:latin typeface="+mj-lt"/>
                <a:cs typeface="Times New Roman" panose="02020603050405020304" pitchFamily="18" charset="0"/>
              </a:defRPr>
            </a:lvl1pPr>
          </a:lstStyle>
          <a:p>
            <a:pPr lvl="0"/>
            <a:r>
              <a:rPr lang="en-US"/>
              <a:t>Two columns of text plus one image layout</a:t>
            </a:r>
          </a:p>
        </p:txBody>
      </p:sp>
      <p:sp>
        <p:nvSpPr>
          <p:cNvPr id="9" name="Sub title"/>
          <p:cNvSpPr>
            <a:spLocks noGrp="1"/>
          </p:cNvSpPr>
          <p:nvPr>
            <p:ph idx="10" hasCustomPrompt="1"/>
          </p:nvPr>
        </p:nvSpPr>
        <p:spPr>
          <a:xfrm>
            <a:off x="580599" y="1962768"/>
            <a:ext cx="5408130" cy="230913"/>
          </a:xfrm>
          <a:prstGeom prst="rect">
            <a:avLst/>
          </a:prstGeom>
          <a:noFill/>
        </p:spPr>
        <p:txBody>
          <a:bodyPr wrap="square" lIns="0" tIns="0" rIns="0" bIns="0">
            <a:noAutofit/>
          </a:bodyPr>
          <a:lstStyle>
            <a:lvl1pPr marL="0" indent="0">
              <a:lnSpc>
                <a:spcPct val="100000"/>
              </a:lnSpc>
              <a:spcBef>
                <a:spcPts val="0"/>
              </a:spcBef>
              <a:spcAft>
                <a:spcPts val="153"/>
              </a:spcAft>
              <a:buClr>
                <a:schemeClr val="tx1"/>
              </a:buClr>
              <a:buFontTx/>
              <a:buNone/>
              <a:tabLst/>
              <a:defRPr sz="1043" b="1">
                <a:solidFill>
                  <a:schemeClr val="tx1"/>
                </a:solidFill>
                <a:latin typeface="Arial" panose="020B0604020202020204" pitchFamily="34" charset="0"/>
                <a:cs typeface="Arial" panose="020B0604020202020204" pitchFamily="34" charset="0"/>
              </a:defRPr>
            </a:lvl1pPr>
            <a:lvl2pPr marL="474391" indent="-241356">
              <a:lnSpc>
                <a:spcPts val="2184"/>
              </a:lnSpc>
              <a:buClr>
                <a:schemeClr val="accent3"/>
              </a:buClr>
              <a:buSzPct val="80000"/>
              <a:buFont typeface="Lucida Grande"/>
              <a:buChar char="-"/>
              <a:defRPr b="0"/>
            </a:lvl2pPr>
            <a:lvl3pPr marL="707427" indent="-233036">
              <a:lnSpc>
                <a:spcPts val="2010"/>
              </a:lnSpc>
              <a:buClr>
                <a:schemeClr val="accent3"/>
              </a:buClr>
              <a:buSzPct val="80000"/>
              <a:buFont typeface="Lucida Grande"/>
              <a:buChar char="-"/>
              <a:defRPr b="0"/>
            </a:lvl3pPr>
            <a:lvl4pPr marL="707427" indent="-233036">
              <a:lnSpc>
                <a:spcPts val="2010"/>
              </a:lnSpc>
              <a:buClr>
                <a:schemeClr val="accent3"/>
              </a:buClr>
              <a:buSzPct val="80000"/>
              <a:buFont typeface="Lucida Grande"/>
              <a:buChar char="-"/>
              <a:defRPr b="0"/>
            </a:lvl4pPr>
            <a:lvl5pPr marL="707427" indent="-233036">
              <a:lnSpc>
                <a:spcPts val="2010"/>
              </a:lnSpc>
              <a:buClr>
                <a:schemeClr val="accent3"/>
              </a:buClr>
              <a:buSzPct val="80000"/>
              <a:buFont typeface="Lucida Grande"/>
              <a:buChar char="-"/>
              <a:defRPr b="0" baseline="0"/>
            </a:lvl5pPr>
            <a:lvl6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6pPr>
            <a:lvl7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7pPr>
            <a:lvl8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8pPr>
            <a:lvl9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9pPr>
          </a:lstStyle>
          <a:p>
            <a:pPr lvl="0"/>
            <a:r>
              <a:rPr lang="en-US"/>
              <a:t>Click to add heading</a:t>
            </a:r>
          </a:p>
        </p:txBody>
      </p:sp>
      <p:sp>
        <p:nvSpPr>
          <p:cNvPr id="10" name="Content Placeholder 1"/>
          <p:cNvSpPr>
            <a:spLocks noGrp="1"/>
          </p:cNvSpPr>
          <p:nvPr>
            <p:ph idx="1" hasCustomPrompt="1"/>
          </p:nvPr>
        </p:nvSpPr>
        <p:spPr>
          <a:xfrm>
            <a:off x="580599" y="2193678"/>
            <a:ext cx="5408130" cy="4083541"/>
          </a:xfrm>
          <a:prstGeom prst="rect">
            <a:avLst/>
          </a:prstGeom>
        </p:spPr>
        <p:txBody>
          <a:bodyPr lIns="0" tIns="0" rIns="0" bIns="0" numCol="2" spcCol="288000"/>
          <a:lstStyle>
            <a:lvl1pPr marL="0" indent="0">
              <a:spcBef>
                <a:spcPts val="0"/>
              </a:spcBef>
              <a:spcAft>
                <a:spcPts val="307"/>
              </a:spcAft>
              <a:buClr>
                <a:schemeClr val="accent1"/>
              </a:buClr>
              <a:buFont typeface="Arial" pitchFamily="34" charset="0"/>
              <a:buNone/>
              <a:defRPr sz="1043" baseline="0">
                <a:solidFill>
                  <a:schemeClr val="tx1"/>
                </a:solidFill>
                <a:latin typeface="+mn-lt"/>
                <a:cs typeface="Times" panose="02020603050405020304" pitchFamily="18" charset="0"/>
              </a:defRPr>
            </a:lvl1pPr>
            <a:lvl2pPr marL="274820" indent="-134979">
              <a:spcBef>
                <a:spcPts val="0"/>
              </a:spcBef>
              <a:spcAft>
                <a:spcPts val="307"/>
              </a:spcAft>
              <a:buClr>
                <a:schemeClr val="accent1"/>
              </a:buClr>
              <a:buFont typeface="Arial" pitchFamily="34" charset="0"/>
              <a:buChar char="•"/>
              <a:defRPr sz="1043">
                <a:solidFill>
                  <a:schemeClr val="tx1"/>
                </a:solidFill>
                <a:latin typeface="+mn-lt"/>
                <a:cs typeface="Times" panose="02020603050405020304" pitchFamily="18" charset="0"/>
              </a:defRPr>
            </a:lvl2pPr>
            <a:lvl3pPr marL="414663" indent="-139842">
              <a:spcBef>
                <a:spcPts val="0"/>
              </a:spcBef>
              <a:spcAft>
                <a:spcPts val="307"/>
              </a:spcAft>
              <a:buClr>
                <a:schemeClr val="accent1"/>
              </a:buClr>
              <a:buFont typeface="Arial" pitchFamily="34" charset="0"/>
              <a:buChar char="•"/>
              <a:defRPr sz="1043">
                <a:solidFill>
                  <a:schemeClr val="tx1"/>
                </a:solidFill>
                <a:latin typeface="+mn-lt"/>
                <a:cs typeface="Times" panose="02020603050405020304" pitchFamily="18" charset="0"/>
              </a:defRPr>
            </a:lvl3pPr>
            <a:lvl4pPr marL="548426" indent="-133762">
              <a:spcBef>
                <a:spcPts val="0"/>
              </a:spcBef>
              <a:spcAft>
                <a:spcPts val="307"/>
              </a:spcAft>
              <a:buClr>
                <a:schemeClr val="accent1"/>
              </a:buClr>
              <a:buFont typeface="Arial" pitchFamily="34" charset="0"/>
              <a:buChar char="•"/>
              <a:defRPr sz="1043">
                <a:solidFill>
                  <a:schemeClr val="tx1"/>
                </a:solidFill>
                <a:latin typeface="+mn-lt"/>
                <a:cs typeface="Times" panose="02020603050405020304" pitchFamily="18" charset="0"/>
              </a:defRPr>
            </a:lvl4pPr>
            <a:lvl5pPr>
              <a:defRPr sz="728">
                <a:latin typeface="Arial" pitchFamily="34" charset="0"/>
                <a:cs typeface="Arial" pitchFamily="34" charset="0"/>
              </a:defRPr>
            </a:lvl5pPr>
          </a:lstStyle>
          <a:p>
            <a:pPr lvl="0"/>
            <a:r>
              <a:rPr lang="en-US"/>
              <a:t>Click to add text. This is a two column layout.</a:t>
            </a:r>
          </a:p>
          <a:p>
            <a:pPr lvl="1"/>
            <a:r>
              <a:rPr lang="en-US"/>
              <a:t>Second level</a:t>
            </a:r>
          </a:p>
          <a:p>
            <a:pPr lvl="2"/>
            <a:r>
              <a:rPr lang="en-US"/>
              <a:t>Third level</a:t>
            </a:r>
          </a:p>
          <a:p>
            <a:pPr lvl="3"/>
            <a:r>
              <a:rPr lang="en-US"/>
              <a:t>Fourth level</a:t>
            </a:r>
          </a:p>
        </p:txBody>
      </p:sp>
      <p:sp>
        <p:nvSpPr>
          <p:cNvPr id="12" name="Content Placeholder 2">
            <a:extLst>
              <a:ext uri="{FF2B5EF4-FFF2-40B4-BE49-F238E27FC236}">
                <a16:creationId xmlns:a16="http://schemas.microsoft.com/office/drawing/2014/main" id="{09BB73AF-3C6E-4D25-9723-FCB7484A9FAA}"/>
              </a:ext>
            </a:extLst>
          </p:cNvPr>
          <p:cNvSpPr>
            <a:spLocks noGrp="1"/>
          </p:cNvSpPr>
          <p:nvPr>
            <p:ph idx="22" hasCustomPrompt="1"/>
          </p:nvPr>
        </p:nvSpPr>
        <p:spPr>
          <a:xfrm>
            <a:off x="6202538" y="2193678"/>
            <a:ext cx="5408130" cy="3700348"/>
          </a:xfrm>
          <a:prstGeom prst="rect">
            <a:avLst/>
          </a:prstGeom>
        </p:spPr>
        <p:txBody>
          <a:bodyPr lIns="0" tIns="0" rIns="0" bIns="0" numCol="1" spcCol="216000"/>
          <a:lstStyle>
            <a:lvl1pPr marL="0" indent="0">
              <a:spcBef>
                <a:spcPts val="0"/>
              </a:spcBef>
              <a:spcAft>
                <a:spcPts val="307"/>
              </a:spcAft>
              <a:buClr>
                <a:schemeClr val="accent1"/>
              </a:buClr>
              <a:buFont typeface="Arial" pitchFamily="34" charset="0"/>
              <a:buNone/>
              <a:defRPr sz="1043" baseline="0">
                <a:solidFill>
                  <a:schemeClr val="tx1"/>
                </a:solidFill>
                <a:latin typeface="+mn-lt"/>
                <a:cs typeface="Times" panose="02020603050405020304" pitchFamily="18" charset="0"/>
              </a:defRPr>
            </a:lvl1pPr>
            <a:lvl2pPr marL="274820" indent="-134979">
              <a:spcBef>
                <a:spcPts val="0"/>
              </a:spcBef>
              <a:spcAft>
                <a:spcPts val="307"/>
              </a:spcAft>
              <a:buClr>
                <a:schemeClr val="accent1"/>
              </a:buClr>
              <a:buFont typeface="Arial" pitchFamily="34" charset="0"/>
              <a:buChar char="•"/>
              <a:defRPr sz="766">
                <a:latin typeface="Times" panose="02020603050405020304" pitchFamily="18" charset="0"/>
                <a:cs typeface="Times" panose="02020603050405020304" pitchFamily="18" charset="0"/>
              </a:defRPr>
            </a:lvl2pPr>
            <a:lvl3pPr marL="414663" indent="-139842">
              <a:spcBef>
                <a:spcPts val="0"/>
              </a:spcBef>
              <a:spcAft>
                <a:spcPts val="307"/>
              </a:spcAft>
              <a:buClr>
                <a:schemeClr val="accent1"/>
              </a:buClr>
              <a:buFont typeface="Arial" pitchFamily="34" charset="0"/>
              <a:buChar char="•"/>
              <a:defRPr sz="766">
                <a:latin typeface="Times" panose="02020603050405020304" pitchFamily="18" charset="0"/>
                <a:cs typeface="Times" panose="02020603050405020304" pitchFamily="18" charset="0"/>
              </a:defRPr>
            </a:lvl3pPr>
            <a:lvl4pPr marL="548426" indent="-133762">
              <a:spcBef>
                <a:spcPts val="0"/>
              </a:spcBef>
              <a:spcAft>
                <a:spcPts val="307"/>
              </a:spcAft>
              <a:buClr>
                <a:schemeClr val="accent1"/>
              </a:buClr>
              <a:buFont typeface="Arial" pitchFamily="34" charset="0"/>
              <a:buChar char="•"/>
              <a:defRPr sz="766">
                <a:latin typeface="Times" panose="02020603050405020304" pitchFamily="18" charset="0"/>
                <a:cs typeface="Times" panose="02020603050405020304" pitchFamily="18" charset="0"/>
              </a:defRPr>
            </a:lvl4pPr>
            <a:lvl5pPr>
              <a:defRPr sz="728">
                <a:latin typeface="Arial" pitchFamily="34" charset="0"/>
                <a:cs typeface="Arial" pitchFamily="34" charset="0"/>
              </a:defRPr>
            </a:lvl5pPr>
          </a:lstStyle>
          <a:p>
            <a:pPr lvl="0"/>
            <a:r>
              <a:rPr lang="en-US"/>
              <a:t>Click to add content</a:t>
            </a:r>
          </a:p>
        </p:txBody>
      </p:sp>
      <p:sp>
        <p:nvSpPr>
          <p:cNvPr id="15" name="Caption">
            <a:extLst>
              <a:ext uri="{FF2B5EF4-FFF2-40B4-BE49-F238E27FC236}">
                <a16:creationId xmlns:a16="http://schemas.microsoft.com/office/drawing/2014/main" id="{E1AD29AE-01C5-49F5-B0E1-C7D1E970E323}"/>
              </a:ext>
            </a:extLst>
          </p:cNvPr>
          <p:cNvSpPr>
            <a:spLocks noGrp="1"/>
          </p:cNvSpPr>
          <p:nvPr>
            <p:ph type="body" sz="quarter" idx="23" hasCustomPrompt="1"/>
          </p:nvPr>
        </p:nvSpPr>
        <p:spPr>
          <a:xfrm>
            <a:off x="6203035" y="6110013"/>
            <a:ext cx="5408130" cy="167839"/>
          </a:xfrm>
          <a:prstGeom prst="rect">
            <a:avLst/>
          </a:prstGeom>
        </p:spPr>
        <p:txBody>
          <a:bodyPr lIns="0" tIns="72000" rIns="0" bIns="0"/>
          <a:lstStyle>
            <a:lvl1pPr marL="0" indent="0">
              <a:lnSpc>
                <a:spcPts val="689"/>
              </a:lnSpc>
              <a:spcBef>
                <a:spcPts val="0"/>
              </a:spcBef>
              <a:spcAft>
                <a:spcPts val="153"/>
              </a:spcAft>
              <a:buNone/>
              <a:defRPr sz="663" b="0">
                <a:solidFill>
                  <a:schemeClr val="tx1"/>
                </a:solidFill>
                <a:latin typeface="+mn-lt"/>
                <a:cs typeface="Times New Roman" panose="02020603050405020304" pitchFamily="18" charset="0"/>
              </a:defRPr>
            </a:lvl1pPr>
            <a:lvl2pPr>
              <a:defRPr sz="613">
                <a:latin typeface="Arial" panose="020B0604020202020204" pitchFamily="34" charset="0"/>
                <a:cs typeface="Arial" panose="020B0604020202020204" pitchFamily="34" charset="0"/>
              </a:defRPr>
            </a:lvl2pPr>
            <a:lvl3pPr>
              <a:defRPr sz="613">
                <a:latin typeface="Arial" panose="020B0604020202020204" pitchFamily="34" charset="0"/>
                <a:cs typeface="Arial" panose="020B0604020202020204" pitchFamily="34" charset="0"/>
              </a:defRPr>
            </a:lvl3pPr>
            <a:lvl4pPr>
              <a:defRPr sz="613">
                <a:latin typeface="Arial" panose="020B0604020202020204" pitchFamily="34" charset="0"/>
                <a:cs typeface="Arial" panose="020B0604020202020204" pitchFamily="34" charset="0"/>
              </a:defRPr>
            </a:lvl4pPr>
            <a:lvl5pPr>
              <a:defRPr sz="613">
                <a:latin typeface="Arial" panose="020B0604020202020204" pitchFamily="34" charset="0"/>
                <a:cs typeface="Arial" panose="020B0604020202020204" pitchFamily="34" charset="0"/>
              </a:defRPr>
            </a:lvl5pPr>
          </a:lstStyle>
          <a:p>
            <a:pPr lvl="0"/>
            <a:r>
              <a:rPr lang="en-US"/>
              <a:t>Click to add caption text</a:t>
            </a:r>
          </a:p>
          <a:p>
            <a:pPr lvl="0"/>
            <a:endParaRPr lang="en-US"/>
          </a:p>
        </p:txBody>
      </p:sp>
      <p:sp>
        <p:nvSpPr>
          <p:cNvPr id="16" name="Caption">
            <a:extLst>
              <a:ext uri="{FF2B5EF4-FFF2-40B4-BE49-F238E27FC236}">
                <a16:creationId xmlns:a16="http://schemas.microsoft.com/office/drawing/2014/main" id="{151D8A50-6ED9-494B-AD15-5FDF49DBDE88}"/>
              </a:ext>
            </a:extLst>
          </p:cNvPr>
          <p:cNvSpPr>
            <a:spLocks noGrp="1"/>
          </p:cNvSpPr>
          <p:nvPr>
            <p:ph type="body" sz="quarter" idx="24" hasCustomPrompt="1"/>
          </p:nvPr>
        </p:nvSpPr>
        <p:spPr>
          <a:xfrm>
            <a:off x="6203240" y="5942173"/>
            <a:ext cx="5408130" cy="167839"/>
          </a:xfrm>
          <a:prstGeom prst="rect">
            <a:avLst/>
          </a:prstGeom>
        </p:spPr>
        <p:txBody>
          <a:bodyPr lIns="0" tIns="72000" rIns="0" bIns="0"/>
          <a:lstStyle>
            <a:lvl1pPr marL="0" indent="0">
              <a:lnSpc>
                <a:spcPts val="689"/>
              </a:lnSpc>
              <a:spcBef>
                <a:spcPts val="0"/>
              </a:spcBef>
              <a:spcAft>
                <a:spcPts val="153"/>
              </a:spcAft>
              <a:buNone/>
              <a:defRPr sz="663" b="1">
                <a:solidFill>
                  <a:schemeClr val="tx1"/>
                </a:solidFill>
                <a:latin typeface="Arial" panose="020B0604020202020204" pitchFamily="34" charset="0"/>
                <a:cs typeface="Arial" panose="020B0604020202020204" pitchFamily="34" charset="0"/>
              </a:defRPr>
            </a:lvl1pPr>
            <a:lvl2pPr>
              <a:defRPr sz="613">
                <a:latin typeface="Arial" panose="020B0604020202020204" pitchFamily="34" charset="0"/>
                <a:cs typeface="Arial" panose="020B0604020202020204" pitchFamily="34" charset="0"/>
              </a:defRPr>
            </a:lvl2pPr>
            <a:lvl3pPr>
              <a:defRPr sz="613">
                <a:latin typeface="Arial" panose="020B0604020202020204" pitchFamily="34" charset="0"/>
                <a:cs typeface="Arial" panose="020B0604020202020204" pitchFamily="34" charset="0"/>
              </a:defRPr>
            </a:lvl3pPr>
            <a:lvl4pPr>
              <a:defRPr sz="613">
                <a:latin typeface="Arial" panose="020B0604020202020204" pitchFamily="34" charset="0"/>
                <a:cs typeface="Arial" panose="020B0604020202020204" pitchFamily="34" charset="0"/>
              </a:defRPr>
            </a:lvl4pPr>
            <a:lvl5pPr>
              <a:defRPr sz="613">
                <a:latin typeface="Arial" panose="020B0604020202020204" pitchFamily="34" charset="0"/>
                <a:cs typeface="Arial" panose="020B0604020202020204" pitchFamily="34" charset="0"/>
              </a:defRPr>
            </a:lvl5pPr>
          </a:lstStyle>
          <a:p>
            <a:pPr lvl="0"/>
            <a:r>
              <a:rPr lang="en-US"/>
              <a:t>Click to add caption title</a:t>
            </a:r>
          </a:p>
          <a:p>
            <a:pPr lvl="0"/>
            <a:endParaRPr lang="en-US"/>
          </a:p>
        </p:txBody>
      </p:sp>
      <p:sp>
        <p:nvSpPr>
          <p:cNvPr id="17" name="Title 1">
            <a:extLst>
              <a:ext uri="{FF2B5EF4-FFF2-40B4-BE49-F238E27FC236}">
                <a16:creationId xmlns:a16="http://schemas.microsoft.com/office/drawing/2014/main" id="{7455C295-5647-439B-9FDB-EF8ADAE0D2B1}"/>
              </a:ext>
            </a:extLst>
          </p:cNvPr>
          <p:cNvSpPr>
            <a:spLocks noGrp="1"/>
          </p:cNvSpPr>
          <p:nvPr>
            <p:ph type="title" hasCustomPrompt="1"/>
          </p:nvPr>
        </p:nvSpPr>
        <p:spPr>
          <a:xfrm>
            <a:off x="581087" y="934894"/>
            <a:ext cx="11031331" cy="474628"/>
          </a:xfrm>
          <a:prstGeom prst="rect">
            <a:avLst/>
          </a:prstGeom>
        </p:spPr>
        <p:txBody>
          <a:bodyPr lIns="0" tIns="0" rIns="0" bIns="0" anchor="b"/>
          <a:lstStyle>
            <a:lvl1pPr algn="l">
              <a:defRPr sz="1422">
                <a:solidFill>
                  <a:schemeClr val="tx1"/>
                </a:solidFill>
                <a:latin typeface="+mj-lt"/>
                <a:cs typeface="Times New Roman" pitchFamily="18" charset="0"/>
              </a:defRPr>
            </a:lvl1pPr>
          </a:lstStyle>
          <a:p>
            <a:r>
              <a:rPr lang="en-US"/>
              <a:t>Click to add section #</a:t>
            </a:r>
            <a:endParaRPr lang="en-GB"/>
          </a:p>
        </p:txBody>
      </p:sp>
      <p:sp>
        <p:nvSpPr>
          <p:cNvPr id="3" name="Slide Number Placeholder 2">
            <a:extLst>
              <a:ext uri="{FF2B5EF4-FFF2-40B4-BE49-F238E27FC236}">
                <a16:creationId xmlns:a16="http://schemas.microsoft.com/office/drawing/2014/main" id="{670F963D-3781-1D66-D117-60304D271479}"/>
              </a:ext>
            </a:extLst>
          </p:cNvPr>
          <p:cNvSpPr>
            <a:spLocks noGrp="1"/>
          </p:cNvSpPr>
          <p:nvPr>
            <p:ph type="sldNum" sz="quarter" idx="26"/>
          </p:nvPr>
        </p:nvSpPr>
        <p:spPr/>
        <p:txBody>
          <a:bodyPr/>
          <a:lstStyle>
            <a:lvl1pPr>
              <a:defRPr>
                <a:solidFill>
                  <a:schemeClr val="tx1"/>
                </a:solidFill>
              </a:defRPr>
            </a:lvl1pPr>
          </a:lstStyle>
          <a:p>
            <a:fld id="{6791C761-ACB8-4E54-868E-31C4731031C5}" type="slidenum">
              <a:rPr lang="en-GB" smtClean="0"/>
              <a:pPr/>
              <a:t>‹#›</a:t>
            </a:fld>
            <a:endParaRPr lang="en-GB"/>
          </a:p>
        </p:txBody>
      </p:sp>
    </p:spTree>
    <p:extLst>
      <p:ext uri="{BB962C8B-B14F-4D97-AF65-F5344CB8AC3E}">
        <p14:creationId xmlns:p14="http://schemas.microsoft.com/office/powerpoint/2010/main" val="34206568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8165B5D-C6C9-4C8A-A32B-28ED48B5620B}"/>
              </a:ext>
            </a:extLst>
          </p:cNvPr>
          <p:cNvSpPr>
            <a:spLocks noGrp="1"/>
          </p:cNvSpPr>
          <p:nvPr>
            <p:ph type="body" sz="quarter" idx="11" hasCustomPrompt="1"/>
          </p:nvPr>
        </p:nvSpPr>
        <p:spPr>
          <a:xfrm>
            <a:off x="583043" y="1397630"/>
            <a:ext cx="11031221" cy="480121"/>
          </a:xfrm>
          <a:prstGeom prst="rect">
            <a:avLst/>
          </a:prstGeom>
        </p:spPr>
        <p:txBody>
          <a:bodyPr lIns="0" tIns="0" rIns="0" bIns="0"/>
          <a:lstStyle>
            <a:lvl1pPr marL="0" indent="0">
              <a:spcBef>
                <a:spcPts val="0"/>
              </a:spcBef>
              <a:buNone/>
              <a:defRPr sz="1422">
                <a:solidFill>
                  <a:schemeClr val="tx1">
                    <a:lumMod val="95000"/>
                    <a:lumOff val="5000"/>
                  </a:schemeClr>
                </a:solidFill>
                <a:latin typeface="+mj-lt"/>
                <a:cs typeface="Times New Roman" panose="02020603050405020304" pitchFamily="18" charset="0"/>
              </a:defRPr>
            </a:lvl1pPr>
          </a:lstStyle>
          <a:p>
            <a:pPr lvl="0"/>
            <a:r>
              <a:rPr lang="en-US"/>
              <a:t>Blank layout</a:t>
            </a:r>
          </a:p>
        </p:txBody>
      </p:sp>
      <p:sp>
        <p:nvSpPr>
          <p:cNvPr id="7" name="Title 1">
            <a:extLst>
              <a:ext uri="{FF2B5EF4-FFF2-40B4-BE49-F238E27FC236}">
                <a16:creationId xmlns:a16="http://schemas.microsoft.com/office/drawing/2014/main" id="{0AAA2F9F-A1E7-481A-B560-EDD2B3E82DE8}"/>
              </a:ext>
            </a:extLst>
          </p:cNvPr>
          <p:cNvSpPr>
            <a:spLocks noGrp="1"/>
          </p:cNvSpPr>
          <p:nvPr>
            <p:ph type="title" hasCustomPrompt="1"/>
          </p:nvPr>
        </p:nvSpPr>
        <p:spPr>
          <a:xfrm>
            <a:off x="581086" y="934894"/>
            <a:ext cx="11031331" cy="474628"/>
          </a:xfrm>
          <a:prstGeom prst="rect">
            <a:avLst/>
          </a:prstGeom>
        </p:spPr>
        <p:txBody>
          <a:bodyPr lIns="0" tIns="0" rIns="0" bIns="0" anchor="b"/>
          <a:lstStyle>
            <a:lvl1pPr algn="l">
              <a:defRPr sz="1422">
                <a:solidFill>
                  <a:schemeClr val="tx1">
                    <a:lumMod val="95000"/>
                    <a:lumOff val="5000"/>
                  </a:schemeClr>
                </a:solidFill>
                <a:latin typeface="+mj-lt"/>
                <a:cs typeface="Times New Roman" pitchFamily="18" charset="0"/>
              </a:defRPr>
            </a:lvl1pPr>
          </a:lstStyle>
          <a:p>
            <a:r>
              <a:rPr lang="en-US"/>
              <a:t>Click to add section #</a:t>
            </a:r>
            <a:endParaRPr lang="en-GB"/>
          </a:p>
        </p:txBody>
      </p:sp>
      <p:sp>
        <p:nvSpPr>
          <p:cNvPr id="8" name="Sub title">
            <a:extLst>
              <a:ext uri="{FF2B5EF4-FFF2-40B4-BE49-F238E27FC236}">
                <a16:creationId xmlns:a16="http://schemas.microsoft.com/office/drawing/2014/main" id="{A744D14C-5F70-4834-851D-4B3F77E8DF81}"/>
              </a:ext>
            </a:extLst>
          </p:cNvPr>
          <p:cNvSpPr>
            <a:spLocks noGrp="1"/>
          </p:cNvSpPr>
          <p:nvPr>
            <p:ph idx="10" hasCustomPrompt="1"/>
          </p:nvPr>
        </p:nvSpPr>
        <p:spPr>
          <a:xfrm>
            <a:off x="580598" y="1962768"/>
            <a:ext cx="5412335" cy="230913"/>
          </a:xfrm>
          <a:prstGeom prst="rect">
            <a:avLst/>
          </a:prstGeom>
          <a:noFill/>
        </p:spPr>
        <p:txBody>
          <a:bodyPr wrap="square" lIns="0" tIns="0" rIns="0" bIns="0">
            <a:noAutofit/>
          </a:bodyPr>
          <a:lstStyle>
            <a:lvl1pPr marL="0" indent="0">
              <a:lnSpc>
                <a:spcPct val="100000"/>
              </a:lnSpc>
              <a:spcBef>
                <a:spcPts val="0"/>
              </a:spcBef>
              <a:spcAft>
                <a:spcPts val="153"/>
              </a:spcAft>
              <a:buClr>
                <a:schemeClr val="tx1"/>
              </a:buClr>
              <a:buFontTx/>
              <a:buNone/>
              <a:tabLst/>
              <a:defRPr sz="1043" b="1">
                <a:solidFill>
                  <a:schemeClr val="tx1">
                    <a:lumMod val="95000"/>
                    <a:lumOff val="5000"/>
                  </a:schemeClr>
                </a:solidFill>
                <a:latin typeface="Arial" panose="020B0604020202020204" pitchFamily="34" charset="0"/>
                <a:cs typeface="Arial" panose="020B0604020202020204" pitchFamily="34" charset="0"/>
              </a:defRPr>
            </a:lvl1pPr>
            <a:lvl2pPr marL="474391" indent="-241356">
              <a:lnSpc>
                <a:spcPts val="2184"/>
              </a:lnSpc>
              <a:buClr>
                <a:schemeClr val="accent3"/>
              </a:buClr>
              <a:buSzPct val="80000"/>
              <a:buFont typeface="Lucida Grande"/>
              <a:buChar char="-"/>
              <a:defRPr b="0"/>
            </a:lvl2pPr>
            <a:lvl3pPr marL="707427" indent="-233036">
              <a:lnSpc>
                <a:spcPts val="2010"/>
              </a:lnSpc>
              <a:buClr>
                <a:schemeClr val="accent3"/>
              </a:buClr>
              <a:buSzPct val="80000"/>
              <a:buFont typeface="Lucida Grande"/>
              <a:buChar char="-"/>
              <a:defRPr b="0"/>
            </a:lvl3pPr>
            <a:lvl4pPr marL="707427" indent="-233036">
              <a:lnSpc>
                <a:spcPts val="2010"/>
              </a:lnSpc>
              <a:buClr>
                <a:schemeClr val="accent3"/>
              </a:buClr>
              <a:buSzPct val="80000"/>
              <a:buFont typeface="Lucida Grande"/>
              <a:buChar char="-"/>
              <a:defRPr b="0"/>
            </a:lvl4pPr>
            <a:lvl5pPr marL="707427" indent="-233036">
              <a:lnSpc>
                <a:spcPts val="2010"/>
              </a:lnSpc>
              <a:buClr>
                <a:schemeClr val="accent3"/>
              </a:buClr>
              <a:buSzPct val="80000"/>
              <a:buFont typeface="Lucida Grande"/>
              <a:buChar char="-"/>
              <a:defRPr b="0" baseline="0"/>
            </a:lvl5pPr>
            <a:lvl6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6pPr>
            <a:lvl7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7pPr>
            <a:lvl8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8pPr>
            <a:lvl9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9pPr>
          </a:lstStyle>
          <a:p>
            <a:pPr lvl="0"/>
            <a:r>
              <a:rPr lang="en-US"/>
              <a:t>Click to add heading</a:t>
            </a:r>
          </a:p>
        </p:txBody>
      </p:sp>
      <p:sp>
        <p:nvSpPr>
          <p:cNvPr id="3" name="Slide Number Placeholder 2">
            <a:extLst>
              <a:ext uri="{FF2B5EF4-FFF2-40B4-BE49-F238E27FC236}">
                <a16:creationId xmlns:a16="http://schemas.microsoft.com/office/drawing/2014/main" id="{4271D104-60A0-EA06-E155-B8ED559A7D1E}"/>
              </a:ext>
            </a:extLst>
          </p:cNvPr>
          <p:cNvSpPr>
            <a:spLocks noGrp="1"/>
          </p:cNvSpPr>
          <p:nvPr>
            <p:ph type="sldNum" sz="quarter" idx="13"/>
          </p:nvPr>
        </p:nvSpPr>
        <p:spPr/>
        <p:txBody>
          <a:bodyPr/>
          <a:lstStyle>
            <a:lvl1pPr>
              <a:defRPr>
                <a:solidFill>
                  <a:schemeClr val="tx1">
                    <a:lumMod val="95000"/>
                    <a:lumOff val="5000"/>
                  </a:schemeClr>
                </a:solidFill>
              </a:defRPr>
            </a:lvl1pPr>
          </a:lstStyle>
          <a:p>
            <a:fld id="{6791C761-ACB8-4E54-868E-31C4731031C5}" type="slidenum">
              <a:rPr lang="en-GB" smtClean="0"/>
              <a:pPr/>
              <a:t>‹#›</a:t>
            </a:fld>
            <a:endParaRPr lang="en-GB"/>
          </a:p>
        </p:txBody>
      </p:sp>
    </p:spTree>
    <p:extLst>
      <p:ext uri="{BB962C8B-B14F-4D97-AF65-F5344CB8AC3E}">
        <p14:creationId xmlns:p14="http://schemas.microsoft.com/office/powerpoint/2010/main" val="12870962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8165B5D-C6C9-4C8A-A32B-28ED48B5620B}"/>
              </a:ext>
            </a:extLst>
          </p:cNvPr>
          <p:cNvSpPr>
            <a:spLocks noGrp="1"/>
          </p:cNvSpPr>
          <p:nvPr>
            <p:ph type="body" sz="quarter" idx="11" hasCustomPrompt="1"/>
          </p:nvPr>
        </p:nvSpPr>
        <p:spPr>
          <a:xfrm>
            <a:off x="583043" y="1397630"/>
            <a:ext cx="11031221" cy="480121"/>
          </a:xfrm>
          <a:prstGeom prst="rect">
            <a:avLst/>
          </a:prstGeom>
        </p:spPr>
        <p:txBody>
          <a:bodyPr lIns="0" tIns="0" rIns="0" bIns="0"/>
          <a:lstStyle>
            <a:lvl1pPr marL="0" indent="0">
              <a:spcBef>
                <a:spcPts val="0"/>
              </a:spcBef>
              <a:buNone/>
              <a:defRPr sz="1422">
                <a:solidFill>
                  <a:schemeClr val="tx1">
                    <a:lumMod val="95000"/>
                    <a:lumOff val="5000"/>
                  </a:schemeClr>
                </a:solidFill>
                <a:latin typeface="+mj-lt"/>
                <a:cs typeface="Times New Roman" panose="02020603050405020304" pitchFamily="18" charset="0"/>
              </a:defRPr>
            </a:lvl1pPr>
          </a:lstStyle>
          <a:p>
            <a:pPr lvl="0"/>
            <a:r>
              <a:rPr lang="en-US"/>
              <a:t>Blank layout</a:t>
            </a:r>
          </a:p>
        </p:txBody>
      </p:sp>
      <p:sp>
        <p:nvSpPr>
          <p:cNvPr id="7" name="Title 1">
            <a:extLst>
              <a:ext uri="{FF2B5EF4-FFF2-40B4-BE49-F238E27FC236}">
                <a16:creationId xmlns:a16="http://schemas.microsoft.com/office/drawing/2014/main" id="{0AAA2F9F-A1E7-481A-B560-EDD2B3E82DE8}"/>
              </a:ext>
            </a:extLst>
          </p:cNvPr>
          <p:cNvSpPr>
            <a:spLocks noGrp="1"/>
          </p:cNvSpPr>
          <p:nvPr>
            <p:ph type="title" hasCustomPrompt="1"/>
          </p:nvPr>
        </p:nvSpPr>
        <p:spPr>
          <a:xfrm>
            <a:off x="581086" y="934894"/>
            <a:ext cx="11031331" cy="474628"/>
          </a:xfrm>
          <a:prstGeom prst="rect">
            <a:avLst/>
          </a:prstGeom>
        </p:spPr>
        <p:txBody>
          <a:bodyPr lIns="0" tIns="0" rIns="0" bIns="0" anchor="b"/>
          <a:lstStyle>
            <a:lvl1pPr algn="l">
              <a:defRPr sz="1422">
                <a:solidFill>
                  <a:schemeClr val="tx1">
                    <a:lumMod val="95000"/>
                    <a:lumOff val="5000"/>
                  </a:schemeClr>
                </a:solidFill>
                <a:latin typeface="+mj-lt"/>
                <a:cs typeface="Times New Roman" pitchFamily="18" charset="0"/>
              </a:defRPr>
            </a:lvl1pPr>
          </a:lstStyle>
          <a:p>
            <a:r>
              <a:rPr lang="en-US"/>
              <a:t>Click to add section #</a:t>
            </a:r>
            <a:endParaRPr lang="en-GB"/>
          </a:p>
        </p:txBody>
      </p:sp>
      <p:sp>
        <p:nvSpPr>
          <p:cNvPr id="8" name="Sub title">
            <a:extLst>
              <a:ext uri="{FF2B5EF4-FFF2-40B4-BE49-F238E27FC236}">
                <a16:creationId xmlns:a16="http://schemas.microsoft.com/office/drawing/2014/main" id="{A744D14C-5F70-4834-851D-4B3F77E8DF81}"/>
              </a:ext>
            </a:extLst>
          </p:cNvPr>
          <p:cNvSpPr>
            <a:spLocks noGrp="1"/>
          </p:cNvSpPr>
          <p:nvPr>
            <p:ph idx="10" hasCustomPrompt="1"/>
          </p:nvPr>
        </p:nvSpPr>
        <p:spPr>
          <a:xfrm>
            <a:off x="580598" y="1962768"/>
            <a:ext cx="5412335" cy="230913"/>
          </a:xfrm>
          <a:prstGeom prst="rect">
            <a:avLst/>
          </a:prstGeom>
          <a:noFill/>
        </p:spPr>
        <p:txBody>
          <a:bodyPr wrap="square" lIns="0" tIns="0" rIns="0" bIns="0">
            <a:noAutofit/>
          </a:bodyPr>
          <a:lstStyle>
            <a:lvl1pPr marL="0" indent="0">
              <a:lnSpc>
                <a:spcPct val="100000"/>
              </a:lnSpc>
              <a:spcBef>
                <a:spcPts val="0"/>
              </a:spcBef>
              <a:spcAft>
                <a:spcPts val="153"/>
              </a:spcAft>
              <a:buClr>
                <a:schemeClr val="tx1"/>
              </a:buClr>
              <a:buFontTx/>
              <a:buNone/>
              <a:tabLst/>
              <a:defRPr sz="1043" b="1">
                <a:solidFill>
                  <a:schemeClr val="tx1">
                    <a:lumMod val="95000"/>
                    <a:lumOff val="5000"/>
                  </a:schemeClr>
                </a:solidFill>
                <a:latin typeface="Arial" panose="020B0604020202020204" pitchFamily="34" charset="0"/>
                <a:cs typeface="Arial" panose="020B0604020202020204" pitchFamily="34" charset="0"/>
              </a:defRPr>
            </a:lvl1pPr>
            <a:lvl2pPr marL="474391" indent="-241356">
              <a:lnSpc>
                <a:spcPts val="2184"/>
              </a:lnSpc>
              <a:buClr>
                <a:schemeClr val="accent3"/>
              </a:buClr>
              <a:buSzPct val="80000"/>
              <a:buFont typeface="Lucida Grande"/>
              <a:buChar char="-"/>
              <a:defRPr b="0"/>
            </a:lvl2pPr>
            <a:lvl3pPr marL="707427" indent="-233036">
              <a:lnSpc>
                <a:spcPts val="2010"/>
              </a:lnSpc>
              <a:buClr>
                <a:schemeClr val="accent3"/>
              </a:buClr>
              <a:buSzPct val="80000"/>
              <a:buFont typeface="Lucida Grande"/>
              <a:buChar char="-"/>
              <a:defRPr b="0"/>
            </a:lvl3pPr>
            <a:lvl4pPr marL="707427" indent="-233036">
              <a:lnSpc>
                <a:spcPts val="2010"/>
              </a:lnSpc>
              <a:buClr>
                <a:schemeClr val="accent3"/>
              </a:buClr>
              <a:buSzPct val="80000"/>
              <a:buFont typeface="Lucida Grande"/>
              <a:buChar char="-"/>
              <a:defRPr b="0"/>
            </a:lvl4pPr>
            <a:lvl5pPr marL="707427" indent="-233036">
              <a:lnSpc>
                <a:spcPts val="2010"/>
              </a:lnSpc>
              <a:buClr>
                <a:schemeClr val="accent3"/>
              </a:buClr>
              <a:buSzPct val="80000"/>
              <a:buFont typeface="Lucida Grande"/>
              <a:buChar char="-"/>
              <a:defRPr b="0" baseline="0"/>
            </a:lvl5pPr>
            <a:lvl6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6pPr>
            <a:lvl7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7pPr>
            <a:lvl8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8pPr>
            <a:lvl9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9pPr>
          </a:lstStyle>
          <a:p>
            <a:pPr lvl="0"/>
            <a:r>
              <a:rPr lang="en-US"/>
              <a:t>Click to add heading</a:t>
            </a:r>
          </a:p>
        </p:txBody>
      </p:sp>
      <p:sp>
        <p:nvSpPr>
          <p:cNvPr id="3" name="Slide Number Placeholder 2">
            <a:extLst>
              <a:ext uri="{FF2B5EF4-FFF2-40B4-BE49-F238E27FC236}">
                <a16:creationId xmlns:a16="http://schemas.microsoft.com/office/drawing/2014/main" id="{4271D104-60A0-EA06-E155-B8ED559A7D1E}"/>
              </a:ext>
            </a:extLst>
          </p:cNvPr>
          <p:cNvSpPr>
            <a:spLocks noGrp="1"/>
          </p:cNvSpPr>
          <p:nvPr>
            <p:ph type="sldNum" sz="quarter" idx="13"/>
          </p:nvPr>
        </p:nvSpPr>
        <p:spPr/>
        <p:txBody>
          <a:bodyPr/>
          <a:lstStyle>
            <a:lvl1pPr>
              <a:defRPr>
                <a:solidFill>
                  <a:schemeClr val="tx1">
                    <a:lumMod val="95000"/>
                    <a:lumOff val="5000"/>
                  </a:schemeClr>
                </a:solidFill>
              </a:defRPr>
            </a:lvl1pPr>
          </a:lstStyle>
          <a:p>
            <a:fld id="{6791C761-ACB8-4E54-868E-31C4731031C5}" type="slidenum">
              <a:rPr lang="en-GB" smtClean="0"/>
              <a:pPr/>
              <a:t>‹#›</a:t>
            </a:fld>
            <a:endParaRPr lang="en-GB"/>
          </a:p>
        </p:txBody>
      </p:sp>
    </p:spTree>
    <p:extLst>
      <p:ext uri="{BB962C8B-B14F-4D97-AF65-F5344CB8AC3E}">
        <p14:creationId xmlns:p14="http://schemas.microsoft.com/office/powerpoint/2010/main" val="4545088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8165B5D-C6C9-4C8A-A32B-28ED48B5620B}"/>
              </a:ext>
            </a:extLst>
          </p:cNvPr>
          <p:cNvSpPr>
            <a:spLocks noGrp="1"/>
          </p:cNvSpPr>
          <p:nvPr>
            <p:ph type="body" sz="quarter" idx="11" hasCustomPrompt="1"/>
          </p:nvPr>
        </p:nvSpPr>
        <p:spPr>
          <a:xfrm>
            <a:off x="583043" y="1397630"/>
            <a:ext cx="11031221" cy="480121"/>
          </a:xfrm>
          <a:prstGeom prst="rect">
            <a:avLst/>
          </a:prstGeom>
        </p:spPr>
        <p:txBody>
          <a:bodyPr lIns="0" tIns="0" rIns="0" bIns="0"/>
          <a:lstStyle>
            <a:lvl1pPr marL="0" indent="0">
              <a:spcBef>
                <a:spcPts val="0"/>
              </a:spcBef>
              <a:buNone/>
              <a:defRPr sz="1422">
                <a:solidFill>
                  <a:schemeClr val="tx1">
                    <a:lumMod val="95000"/>
                    <a:lumOff val="5000"/>
                  </a:schemeClr>
                </a:solidFill>
                <a:latin typeface="+mj-lt"/>
                <a:cs typeface="Times New Roman" panose="02020603050405020304" pitchFamily="18" charset="0"/>
              </a:defRPr>
            </a:lvl1pPr>
          </a:lstStyle>
          <a:p>
            <a:pPr lvl="0"/>
            <a:r>
              <a:rPr lang="en-US"/>
              <a:t>Blank layout</a:t>
            </a:r>
          </a:p>
        </p:txBody>
      </p:sp>
      <p:sp>
        <p:nvSpPr>
          <p:cNvPr id="7" name="Title 1">
            <a:extLst>
              <a:ext uri="{FF2B5EF4-FFF2-40B4-BE49-F238E27FC236}">
                <a16:creationId xmlns:a16="http://schemas.microsoft.com/office/drawing/2014/main" id="{0AAA2F9F-A1E7-481A-B560-EDD2B3E82DE8}"/>
              </a:ext>
            </a:extLst>
          </p:cNvPr>
          <p:cNvSpPr>
            <a:spLocks noGrp="1"/>
          </p:cNvSpPr>
          <p:nvPr>
            <p:ph type="title" hasCustomPrompt="1"/>
          </p:nvPr>
        </p:nvSpPr>
        <p:spPr>
          <a:xfrm>
            <a:off x="581086" y="934894"/>
            <a:ext cx="11031331" cy="474628"/>
          </a:xfrm>
          <a:prstGeom prst="rect">
            <a:avLst/>
          </a:prstGeom>
        </p:spPr>
        <p:txBody>
          <a:bodyPr lIns="0" tIns="0" rIns="0" bIns="0" anchor="b"/>
          <a:lstStyle>
            <a:lvl1pPr algn="l">
              <a:defRPr sz="1422">
                <a:solidFill>
                  <a:schemeClr val="tx1">
                    <a:lumMod val="95000"/>
                    <a:lumOff val="5000"/>
                  </a:schemeClr>
                </a:solidFill>
                <a:latin typeface="+mj-lt"/>
                <a:cs typeface="Times New Roman" pitchFamily="18" charset="0"/>
              </a:defRPr>
            </a:lvl1pPr>
          </a:lstStyle>
          <a:p>
            <a:r>
              <a:rPr lang="en-US"/>
              <a:t>Click to add section #</a:t>
            </a:r>
            <a:endParaRPr lang="en-GB"/>
          </a:p>
        </p:txBody>
      </p:sp>
      <p:sp>
        <p:nvSpPr>
          <p:cNvPr id="8" name="Sub title">
            <a:extLst>
              <a:ext uri="{FF2B5EF4-FFF2-40B4-BE49-F238E27FC236}">
                <a16:creationId xmlns:a16="http://schemas.microsoft.com/office/drawing/2014/main" id="{A744D14C-5F70-4834-851D-4B3F77E8DF81}"/>
              </a:ext>
            </a:extLst>
          </p:cNvPr>
          <p:cNvSpPr>
            <a:spLocks noGrp="1"/>
          </p:cNvSpPr>
          <p:nvPr>
            <p:ph idx="10" hasCustomPrompt="1"/>
          </p:nvPr>
        </p:nvSpPr>
        <p:spPr>
          <a:xfrm>
            <a:off x="580598" y="1962768"/>
            <a:ext cx="5412335" cy="230913"/>
          </a:xfrm>
          <a:prstGeom prst="rect">
            <a:avLst/>
          </a:prstGeom>
          <a:noFill/>
        </p:spPr>
        <p:txBody>
          <a:bodyPr wrap="square" lIns="0" tIns="0" rIns="0" bIns="0">
            <a:noAutofit/>
          </a:bodyPr>
          <a:lstStyle>
            <a:lvl1pPr marL="0" indent="0">
              <a:lnSpc>
                <a:spcPct val="100000"/>
              </a:lnSpc>
              <a:spcBef>
                <a:spcPts val="0"/>
              </a:spcBef>
              <a:spcAft>
                <a:spcPts val="153"/>
              </a:spcAft>
              <a:buClr>
                <a:schemeClr val="tx1"/>
              </a:buClr>
              <a:buFontTx/>
              <a:buNone/>
              <a:tabLst/>
              <a:defRPr sz="1043" b="1">
                <a:solidFill>
                  <a:schemeClr val="tx1">
                    <a:lumMod val="95000"/>
                    <a:lumOff val="5000"/>
                  </a:schemeClr>
                </a:solidFill>
                <a:latin typeface="Arial" panose="020B0604020202020204" pitchFamily="34" charset="0"/>
                <a:cs typeface="Arial" panose="020B0604020202020204" pitchFamily="34" charset="0"/>
              </a:defRPr>
            </a:lvl1pPr>
            <a:lvl2pPr marL="474391" indent="-241356">
              <a:lnSpc>
                <a:spcPts val="2184"/>
              </a:lnSpc>
              <a:buClr>
                <a:schemeClr val="accent3"/>
              </a:buClr>
              <a:buSzPct val="80000"/>
              <a:buFont typeface="Lucida Grande"/>
              <a:buChar char="-"/>
              <a:defRPr b="0"/>
            </a:lvl2pPr>
            <a:lvl3pPr marL="707427" indent="-233036">
              <a:lnSpc>
                <a:spcPts val="2010"/>
              </a:lnSpc>
              <a:buClr>
                <a:schemeClr val="accent3"/>
              </a:buClr>
              <a:buSzPct val="80000"/>
              <a:buFont typeface="Lucida Grande"/>
              <a:buChar char="-"/>
              <a:defRPr b="0"/>
            </a:lvl3pPr>
            <a:lvl4pPr marL="707427" indent="-233036">
              <a:lnSpc>
                <a:spcPts val="2010"/>
              </a:lnSpc>
              <a:buClr>
                <a:schemeClr val="accent3"/>
              </a:buClr>
              <a:buSzPct val="80000"/>
              <a:buFont typeface="Lucida Grande"/>
              <a:buChar char="-"/>
              <a:defRPr b="0"/>
            </a:lvl4pPr>
            <a:lvl5pPr marL="707427" indent="-233036">
              <a:lnSpc>
                <a:spcPts val="2010"/>
              </a:lnSpc>
              <a:buClr>
                <a:schemeClr val="accent3"/>
              </a:buClr>
              <a:buSzPct val="80000"/>
              <a:buFont typeface="Lucida Grande"/>
              <a:buChar char="-"/>
              <a:defRPr b="0" baseline="0"/>
            </a:lvl5pPr>
            <a:lvl6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6pPr>
            <a:lvl7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7pPr>
            <a:lvl8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8pPr>
            <a:lvl9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9pPr>
          </a:lstStyle>
          <a:p>
            <a:pPr lvl="0"/>
            <a:r>
              <a:rPr lang="en-US"/>
              <a:t>Click to add heading</a:t>
            </a:r>
          </a:p>
        </p:txBody>
      </p:sp>
      <p:sp>
        <p:nvSpPr>
          <p:cNvPr id="3" name="Slide Number Placeholder 2">
            <a:extLst>
              <a:ext uri="{FF2B5EF4-FFF2-40B4-BE49-F238E27FC236}">
                <a16:creationId xmlns:a16="http://schemas.microsoft.com/office/drawing/2014/main" id="{4271D104-60A0-EA06-E155-B8ED559A7D1E}"/>
              </a:ext>
            </a:extLst>
          </p:cNvPr>
          <p:cNvSpPr>
            <a:spLocks noGrp="1"/>
          </p:cNvSpPr>
          <p:nvPr>
            <p:ph type="sldNum" sz="quarter" idx="13"/>
          </p:nvPr>
        </p:nvSpPr>
        <p:spPr/>
        <p:txBody>
          <a:bodyPr/>
          <a:lstStyle>
            <a:lvl1pPr>
              <a:defRPr>
                <a:solidFill>
                  <a:schemeClr val="tx1">
                    <a:lumMod val="95000"/>
                    <a:lumOff val="5000"/>
                  </a:schemeClr>
                </a:solidFill>
              </a:defRPr>
            </a:lvl1pPr>
          </a:lstStyle>
          <a:p>
            <a:fld id="{6791C761-ACB8-4E54-868E-31C4731031C5}" type="slidenum">
              <a:rPr lang="en-GB" smtClean="0"/>
              <a:pPr/>
              <a:t>‹#›</a:t>
            </a:fld>
            <a:endParaRPr lang="en-GB"/>
          </a:p>
        </p:txBody>
      </p:sp>
    </p:spTree>
    <p:extLst>
      <p:ext uri="{BB962C8B-B14F-4D97-AF65-F5344CB8AC3E}">
        <p14:creationId xmlns:p14="http://schemas.microsoft.com/office/powerpoint/2010/main" val="27461526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8165B5D-C6C9-4C8A-A32B-28ED48B5620B}"/>
              </a:ext>
            </a:extLst>
          </p:cNvPr>
          <p:cNvSpPr>
            <a:spLocks noGrp="1"/>
          </p:cNvSpPr>
          <p:nvPr>
            <p:ph type="body" sz="quarter" idx="11" hasCustomPrompt="1"/>
          </p:nvPr>
        </p:nvSpPr>
        <p:spPr>
          <a:xfrm>
            <a:off x="583043" y="1397630"/>
            <a:ext cx="11031221" cy="480121"/>
          </a:xfrm>
          <a:prstGeom prst="rect">
            <a:avLst/>
          </a:prstGeom>
        </p:spPr>
        <p:txBody>
          <a:bodyPr lIns="0" tIns="0" rIns="0" bIns="0"/>
          <a:lstStyle>
            <a:lvl1pPr marL="0" indent="0">
              <a:spcBef>
                <a:spcPts val="0"/>
              </a:spcBef>
              <a:buNone/>
              <a:defRPr sz="1422">
                <a:solidFill>
                  <a:schemeClr val="tx1">
                    <a:lumMod val="95000"/>
                    <a:lumOff val="5000"/>
                  </a:schemeClr>
                </a:solidFill>
                <a:latin typeface="+mj-lt"/>
                <a:cs typeface="Times New Roman" panose="02020603050405020304" pitchFamily="18" charset="0"/>
              </a:defRPr>
            </a:lvl1pPr>
          </a:lstStyle>
          <a:p>
            <a:pPr lvl="0"/>
            <a:r>
              <a:rPr lang="en-US"/>
              <a:t>Blank layout</a:t>
            </a:r>
          </a:p>
        </p:txBody>
      </p:sp>
      <p:sp>
        <p:nvSpPr>
          <p:cNvPr id="7" name="Title 1">
            <a:extLst>
              <a:ext uri="{FF2B5EF4-FFF2-40B4-BE49-F238E27FC236}">
                <a16:creationId xmlns:a16="http://schemas.microsoft.com/office/drawing/2014/main" id="{0AAA2F9F-A1E7-481A-B560-EDD2B3E82DE8}"/>
              </a:ext>
            </a:extLst>
          </p:cNvPr>
          <p:cNvSpPr>
            <a:spLocks noGrp="1"/>
          </p:cNvSpPr>
          <p:nvPr>
            <p:ph type="title" hasCustomPrompt="1"/>
          </p:nvPr>
        </p:nvSpPr>
        <p:spPr>
          <a:xfrm>
            <a:off x="581086" y="934894"/>
            <a:ext cx="11031331" cy="474628"/>
          </a:xfrm>
          <a:prstGeom prst="rect">
            <a:avLst/>
          </a:prstGeom>
        </p:spPr>
        <p:txBody>
          <a:bodyPr lIns="0" tIns="0" rIns="0" bIns="0" anchor="b"/>
          <a:lstStyle>
            <a:lvl1pPr algn="l">
              <a:defRPr sz="1422">
                <a:solidFill>
                  <a:schemeClr val="tx1">
                    <a:lumMod val="95000"/>
                    <a:lumOff val="5000"/>
                  </a:schemeClr>
                </a:solidFill>
                <a:latin typeface="+mj-lt"/>
                <a:cs typeface="Times New Roman" pitchFamily="18" charset="0"/>
              </a:defRPr>
            </a:lvl1pPr>
          </a:lstStyle>
          <a:p>
            <a:r>
              <a:rPr lang="en-US"/>
              <a:t>Click to add section #</a:t>
            </a:r>
            <a:endParaRPr lang="en-GB"/>
          </a:p>
        </p:txBody>
      </p:sp>
      <p:sp>
        <p:nvSpPr>
          <p:cNvPr id="8" name="Sub title">
            <a:extLst>
              <a:ext uri="{FF2B5EF4-FFF2-40B4-BE49-F238E27FC236}">
                <a16:creationId xmlns:a16="http://schemas.microsoft.com/office/drawing/2014/main" id="{A744D14C-5F70-4834-851D-4B3F77E8DF81}"/>
              </a:ext>
            </a:extLst>
          </p:cNvPr>
          <p:cNvSpPr>
            <a:spLocks noGrp="1"/>
          </p:cNvSpPr>
          <p:nvPr>
            <p:ph idx="10" hasCustomPrompt="1"/>
          </p:nvPr>
        </p:nvSpPr>
        <p:spPr>
          <a:xfrm>
            <a:off x="580598" y="1962768"/>
            <a:ext cx="5412335" cy="230913"/>
          </a:xfrm>
          <a:prstGeom prst="rect">
            <a:avLst/>
          </a:prstGeom>
          <a:noFill/>
        </p:spPr>
        <p:txBody>
          <a:bodyPr wrap="square" lIns="0" tIns="0" rIns="0" bIns="0">
            <a:noAutofit/>
          </a:bodyPr>
          <a:lstStyle>
            <a:lvl1pPr marL="0" indent="0">
              <a:lnSpc>
                <a:spcPct val="100000"/>
              </a:lnSpc>
              <a:spcBef>
                <a:spcPts val="0"/>
              </a:spcBef>
              <a:spcAft>
                <a:spcPts val="153"/>
              </a:spcAft>
              <a:buClr>
                <a:schemeClr val="tx1"/>
              </a:buClr>
              <a:buFontTx/>
              <a:buNone/>
              <a:tabLst/>
              <a:defRPr sz="1043" b="1">
                <a:solidFill>
                  <a:schemeClr val="tx1">
                    <a:lumMod val="95000"/>
                    <a:lumOff val="5000"/>
                  </a:schemeClr>
                </a:solidFill>
                <a:latin typeface="Arial" panose="020B0604020202020204" pitchFamily="34" charset="0"/>
                <a:cs typeface="Arial" panose="020B0604020202020204" pitchFamily="34" charset="0"/>
              </a:defRPr>
            </a:lvl1pPr>
            <a:lvl2pPr marL="474391" indent="-241356">
              <a:lnSpc>
                <a:spcPts val="2184"/>
              </a:lnSpc>
              <a:buClr>
                <a:schemeClr val="accent3"/>
              </a:buClr>
              <a:buSzPct val="80000"/>
              <a:buFont typeface="Lucida Grande"/>
              <a:buChar char="-"/>
              <a:defRPr b="0"/>
            </a:lvl2pPr>
            <a:lvl3pPr marL="707427" indent="-233036">
              <a:lnSpc>
                <a:spcPts val="2010"/>
              </a:lnSpc>
              <a:buClr>
                <a:schemeClr val="accent3"/>
              </a:buClr>
              <a:buSzPct val="80000"/>
              <a:buFont typeface="Lucida Grande"/>
              <a:buChar char="-"/>
              <a:defRPr b="0"/>
            </a:lvl3pPr>
            <a:lvl4pPr marL="707427" indent="-233036">
              <a:lnSpc>
                <a:spcPts val="2010"/>
              </a:lnSpc>
              <a:buClr>
                <a:schemeClr val="accent3"/>
              </a:buClr>
              <a:buSzPct val="80000"/>
              <a:buFont typeface="Lucida Grande"/>
              <a:buChar char="-"/>
              <a:defRPr b="0"/>
            </a:lvl4pPr>
            <a:lvl5pPr marL="707427" indent="-233036">
              <a:lnSpc>
                <a:spcPts val="2010"/>
              </a:lnSpc>
              <a:buClr>
                <a:schemeClr val="accent3"/>
              </a:buClr>
              <a:buSzPct val="80000"/>
              <a:buFont typeface="Lucida Grande"/>
              <a:buChar char="-"/>
              <a:defRPr b="0" baseline="0"/>
            </a:lvl5pPr>
            <a:lvl6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6pPr>
            <a:lvl7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7pPr>
            <a:lvl8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8pPr>
            <a:lvl9pPr marL="707427" indent="-233036">
              <a:lnSpc>
                <a:spcPts val="2010"/>
              </a:lnSpc>
              <a:buClr>
                <a:schemeClr val="accent3"/>
              </a:buClr>
              <a:buSzPct val="80000"/>
              <a:buFont typeface="Lucida Grande"/>
              <a:buChar char="-"/>
              <a:defRPr lang="en-GB" sz="1916" b="0" dirty="0" smtClean="0">
                <a:solidFill>
                  <a:srgbClr val="000000"/>
                </a:solidFill>
                <a:latin typeface="+mn-lt"/>
                <a:ea typeface="+mn-ea"/>
                <a:cs typeface="Arial"/>
              </a:defRPr>
            </a:lvl9pPr>
          </a:lstStyle>
          <a:p>
            <a:pPr lvl="0"/>
            <a:r>
              <a:rPr lang="en-US"/>
              <a:t>Click to add heading</a:t>
            </a:r>
          </a:p>
        </p:txBody>
      </p:sp>
      <p:sp>
        <p:nvSpPr>
          <p:cNvPr id="3" name="Slide Number Placeholder 2">
            <a:extLst>
              <a:ext uri="{FF2B5EF4-FFF2-40B4-BE49-F238E27FC236}">
                <a16:creationId xmlns:a16="http://schemas.microsoft.com/office/drawing/2014/main" id="{4271D104-60A0-EA06-E155-B8ED559A7D1E}"/>
              </a:ext>
            </a:extLst>
          </p:cNvPr>
          <p:cNvSpPr>
            <a:spLocks noGrp="1"/>
          </p:cNvSpPr>
          <p:nvPr>
            <p:ph type="sldNum" sz="quarter" idx="13"/>
          </p:nvPr>
        </p:nvSpPr>
        <p:spPr/>
        <p:txBody>
          <a:bodyPr/>
          <a:lstStyle>
            <a:lvl1pPr>
              <a:defRPr>
                <a:solidFill>
                  <a:schemeClr val="tx1">
                    <a:lumMod val="95000"/>
                    <a:lumOff val="5000"/>
                  </a:schemeClr>
                </a:solidFill>
              </a:defRPr>
            </a:lvl1pPr>
          </a:lstStyle>
          <a:p>
            <a:fld id="{6791C761-ACB8-4E54-868E-31C4731031C5}" type="slidenum">
              <a:rPr lang="en-GB" smtClean="0"/>
              <a:pPr/>
              <a:t>‹#›</a:t>
            </a:fld>
            <a:endParaRPr lang="en-GB"/>
          </a:p>
        </p:txBody>
      </p:sp>
    </p:spTree>
    <p:extLst>
      <p:ext uri="{BB962C8B-B14F-4D97-AF65-F5344CB8AC3E}">
        <p14:creationId xmlns:p14="http://schemas.microsoft.com/office/powerpoint/2010/main" val="15851110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2008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x text o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224CF-B62D-43B3-ABC3-1EC2A3CB73EE}"/>
              </a:ext>
            </a:extLst>
          </p:cNvPr>
          <p:cNvSpPr>
            <a:spLocks noGrp="1"/>
          </p:cNvSpPr>
          <p:nvPr>
            <p:ph type="title" hasCustomPrompt="1"/>
          </p:nvPr>
        </p:nvSpPr>
        <p:spPr/>
        <p:txBody>
          <a:bodyPr/>
          <a:lstStyle>
            <a:lvl1pPr>
              <a:defRPr/>
            </a:lvl1pPr>
          </a:lstStyle>
          <a:p>
            <a:r>
              <a:rPr lang="en-GB"/>
              <a:t>Slide title</a:t>
            </a:r>
          </a:p>
        </p:txBody>
      </p:sp>
      <p:sp>
        <p:nvSpPr>
          <p:cNvPr id="13" name="Subtitle 2">
            <a:extLst>
              <a:ext uri="{FF2B5EF4-FFF2-40B4-BE49-F238E27FC236}">
                <a16:creationId xmlns:a16="http://schemas.microsoft.com/office/drawing/2014/main" id="{2CAF9701-EE58-43C3-8B35-4CE182DA9429}"/>
              </a:ext>
            </a:extLst>
          </p:cNvPr>
          <p:cNvSpPr>
            <a:spLocks noGrp="1"/>
          </p:cNvSpPr>
          <p:nvPr>
            <p:ph type="subTitle" idx="1" hasCustomPrompt="1"/>
          </p:nvPr>
        </p:nvSpPr>
        <p:spPr>
          <a:xfrm>
            <a:off x="658811" y="1306800"/>
            <a:ext cx="5319714" cy="246221"/>
          </a:xfrm>
        </p:spPr>
        <p:txBody>
          <a:bodyPr lIns="0" tIns="0" rIns="0" bIns="0">
            <a:noAutofit/>
          </a:bodyPr>
          <a:lstStyle>
            <a:lvl1pPr marL="0" indent="0" algn="l">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1000"/>
              </a:spcBef>
              <a:buFontTx/>
              <a:buNone/>
            </a:pPr>
            <a:r>
              <a:rPr lang="en-GB"/>
              <a:t>Optional heading</a:t>
            </a:r>
          </a:p>
        </p:txBody>
      </p:sp>
      <p:sp>
        <p:nvSpPr>
          <p:cNvPr id="18" name="Content Placeholder 2">
            <a:extLst>
              <a:ext uri="{FF2B5EF4-FFF2-40B4-BE49-F238E27FC236}">
                <a16:creationId xmlns:a16="http://schemas.microsoft.com/office/drawing/2014/main" id="{8346BCF9-C87A-4439-AC19-4B8688D7A7CD}"/>
              </a:ext>
            </a:extLst>
          </p:cNvPr>
          <p:cNvSpPr>
            <a:spLocks noGrp="1"/>
          </p:cNvSpPr>
          <p:nvPr>
            <p:ph sz="quarter" idx="15" hasCustomPrompt="1"/>
          </p:nvPr>
        </p:nvSpPr>
        <p:spPr>
          <a:xfrm>
            <a:off x="655636" y="1811339"/>
            <a:ext cx="5322890" cy="4354512"/>
          </a:xfrm>
        </p:spPr>
        <p:txBody>
          <a:bodyPr/>
          <a:lstStyle>
            <a:lvl1pPr>
              <a:defRPr/>
            </a:lvl1pPr>
            <a:lvl5pPr>
              <a:defRPr/>
            </a:lvl5pPr>
            <a:lvl6pPr>
              <a:defRPr/>
            </a:lvl6pPr>
            <a:lvl7pPr>
              <a:defRPr/>
            </a:lvl7pPr>
            <a:lvl8pPr>
              <a:defRPr/>
            </a:lvl8pPr>
            <a:lvl9pPr>
              <a:defRPr/>
            </a:lvl9pPr>
          </a:lstStyle>
          <a:p>
            <a:pPr lvl="0"/>
            <a:r>
              <a:rPr lang="en-GB"/>
              <a:t>Click to add text, image or graph/table</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 level</a:t>
            </a:r>
          </a:p>
          <a:p>
            <a:pPr lvl="8"/>
            <a:r>
              <a:rPr lang="en-GB"/>
              <a:t>Ninth level</a:t>
            </a:r>
          </a:p>
        </p:txBody>
      </p:sp>
      <p:sp>
        <p:nvSpPr>
          <p:cNvPr id="22" name="Content Placeholder 3">
            <a:extLst>
              <a:ext uri="{FF2B5EF4-FFF2-40B4-BE49-F238E27FC236}">
                <a16:creationId xmlns:a16="http://schemas.microsoft.com/office/drawing/2014/main" id="{4356D59A-1FC5-4F41-AE37-8948D8490708}"/>
              </a:ext>
            </a:extLst>
          </p:cNvPr>
          <p:cNvSpPr>
            <a:spLocks noGrp="1"/>
          </p:cNvSpPr>
          <p:nvPr>
            <p:ph sz="quarter" idx="61" hasCustomPrompt="1"/>
          </p:nvPr>
        </p:nvSpPr>
        <p:spPr>
          <a:xfrm>
            <a:off x="6210300" y="1811339"/>
            <a:ext cx="5322888" cy="4354512"/>
          </a:xfrm>
        </p:spPr>
        <p:txBody>
          <a:bodyPr/>
          <a:lstStyle>
            <a:lvl1pPr>
              <a:defRPr/>
            </a:lvl1pPr>
            <a:lvl5pPr>
              <a:defRPr/>
            </a:lvl5pPr>
            <a:lvl6pPr>
              <a:defRPr/>
            </a:lvl6pPr>
            <a:lvl7pPr>
              <a:defRPr/>
            </a:lvl7pPr>
            <a:lvl8pPr>
              <a:defRPr/>
            </a:lvl8pPr>
            <a:lvl9pPr>
              <a:defRPr/>
            </a:lvl9pPr>
          </a:lstStyle>
          <a:p>
            <a:pPr lvl="0"/>
            <a:r>
              <a:rPr lang="en-GB"/>
              <a:t>Click to add text, image or graph/table</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 level</a:t>
            </a:r>
          </a:p>
          <a:p>
            <a:pPr lvl="8"/>
            <a:r>
              <a:rPr lang="en-GB"/>
              <a:t>Ninth level</a:t>
            </a:r>
          </a:p>
        </p:txBody>
      </p:sp>
      <p:sp>
        <p:nvSpPr>
          <p:cNvPr id="23" name="Footer Placeholder 22">
            <a:extLst>
              <a:ext uri="{FF2B5EF4-FFF2-40B4-BE49-F238E27FC236}">
                <a16:creationId xmlns:a16="http://schemas.microsoft.com/office/drawing/2014/main" id="{C54160DD-C600-48D9-BAC2-EC17A0153F31}"/>
              </a:ext>
            </a:extLst>
          </p:cNvPr>
          <p:cNvSpPr>
            <a:spLocks noGrp="1"/>
          </p:cNvSpPr>
          <p:nvPr>
            <p:ph type="ftr" sz="quarter" idx="62"/>
          </p:nvPr>
        </p:nvSpPr>
        <p:spPr/>
        <p:txBody>
          <a:bodyPr/>
          <a:lstStyle/>
          <a:p>
            <a:endParaRPr lang="en-GB"/>
          </a:p>
        </p:txBody>
      </p:sp>
      <p:sp>
        <p:nvSpPr>
          <p:cNvPr id="24" name="Slide Number Placeholder 23">
            <a:extLst>
              <a:ext uri="{FF2B5EF4-FFF2-40B4-BE49-F238E27FC236}">
                <a16:creationId xmlns:a16="http://schemas.microsoft.com/office/drawing/2014/main" id="{62DACF9D-B176-4395-B83A-A4F4B94814E0}"/>
              </a:ext>
            </a:extLst>
          </p:cNvPr>
          <p:cNvSpPr>
            <a:spLocks noGrp="1"/>
          </p:cNvSpPr>
          <p:nvPr>
            <p:ph type="sldNum" sz="quarter" idx="63"/>
          </p:nvPr>
        </p:nvSpPr>
        <p:spPr/>
        <p:txBody>
          <a:bodyPr/>
          <a:lstStyle/>
          <a:p>
            <a:fld id="{1BE232AB-0B06-425F-9ADD-32A9A3D01189}" type="slidenum">
              <a:rPr lang="en-GB" smtClean="0"/>
              <a:pPr/>
              <a:t>‹#›</a:t>
            </a:fld>
            <a:endParaRPr lang="en-GB"/>
          </a:p>
        </p:txBody>
      </p:sp>
      <p:sp>
        <p:nvSpPr>
          <p:cNvPr id="10" name="Text Placeholder 7">
            <a:extLst>
              <a:ext uri="{FF2B5EF4-FFF2-40B4-BE49-F238E27FC236}">
                <a16:creationId xmlns:a16="http://schemas.microsoft.com/office/drawing/2014/main" id="{F602C899-8005-40F8-A9B0-E4F2A7E86114}"/>
              </a:ext>
            </a:extLst>
          </p:cNvPr>
          <p:cNvSpPr>
            <a:spLocks noGrp="1"/>
          </p:cNvSpPr>
          <p:nvPr>
            <p:ph type="body" sz="quarter" idx="28" hasCustomPrompt="1"/>
          </p:nvPr>
        </p:nvSpPr>
        <p:spPr>
          <a:xfrm rot="16200000">
            <a:off x="3742587" y="3929047"/>
            <a:ext cx="4356125"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
        <p:nvSpPr>
          <p:cNvPr id="11" name="Text Placeholder 7">
            <a:extLst>
              <a:ext uri="{FF2B5EF4-FFF2-40B4-BE49-F238E27FC236}">
                <a16:creationId xmlns:a16="http://schemas.microsoft.com/office/drawing/2014/main" id="{C101D9F4-BB9A-4CE5-84BF-D5DBCF640878}"/>
              </a:ext>
            </a:extLst>
          </p:cNvPr>
          <p:cNvSpPr>
            <a:spLocks noGrp="1"/>
          </p:cNvSpPr>
          <p:nvPr>
            <p:ph type="body" sz="quarter" idx="64" hasCustomPrompt="1"/>
          </p:nvPr>
        </p:nvSpPr>
        <p:spPr>
          <a:xfrm rot="16200000">
            <a:off x="9291598" y="3929047"/>
            <a:ext cx="4356125" cy="120705"/>
          </a:xfrm>
        </p:spPr>
        <p:txBody>
          <a:bodyPr anchor="ctr"/>
          <a:lstStyle>
            <a:lvl1pPr marL="0" indent="0" algn="l">
              <a:buNone/>
              <a:defRPr sz="800">
                <a:latin typeface="+mn-lt"/>
              </a:defRPr>
            </a:lvl1pPr>
            <a:lvl2pPr marL="360000" indent="0">
              <a:buNone/>
              <a:defRPr sz="800">
                <a:latin typeface="+mn-lt"/>
              </a:defRPr>
            </a:lvl2pPr>
            <a:lvl3pPr>
              <a:buNone/>
              <a:defRPr sz="800">
                <a:latin typeface="+mn-lt"/>
              </a:defRPr>
            </a:lvl3pPr>
            <a:lvl4pPr>
              <a:buNone/>
              <a:defRPr sz="800">
                <a:latin typeface="+mn-lt"/>
              </a:defRPr>
            </a:lvl4pPr>
            <a:lvl5pPr>
              <a:buNone/>
              <a:defRPr sz="800">
                <a:latin typeface="+mn-lt"/>
              </a:defRPr>
            </a:lvl5pPr>
          </a:lstStyle>
          <a:p>
            <a:pPr lvl="0"/>
            <a:r>
              <a:rPr lang="en-US"/>
              <a:t>© Copyright</a:t>
            </a:r>
          </a:p>
        </p:txBody>
      </p:sp>
    </p:spTree>
    <p:extLst>
      <p:ext uri="{BB962C8B-B14F-4D97-AF65-F5344CB8AC3E}">
        <p14:creationId xmlns:p14="http://schemas.microsoft.com/office/powerpoint/2010/main" val="1605464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410B8-7C3D-484E-9302-3E6968656FA1}"/>
              </a:ext>
            </a:extLst>
          </p:cNvPr>
          <p:cNvSpPr>
            <a:spLocks noGrp="1"/>
          </p:cNvSpPr>
          <p:nvPr>
            <p:ph type="title" hasCustomPrompt="1"/>
          </p:nvPr>
        </p:nvSpPr>
        <p:spPr/>
        <p:txBody>
          <a:bodyPr/>
          <a:lstStyle>
            <a:lvl1pPr>
              <a:defRPr/>
            </a:lvl1pPr>
          </a:lstStyle>
          <a:p>
            <a:r>
              <a:rPr lang="en-GB"/>
              <a:t>Slide title</a:t>
            </a:r>
          </a:p>
        </p:txBody>
      </p:sp>
      <p:sp>
        <p:nvSpPr>
          <p:cNvPr id="10" name="Subtitle 2">
            <a:extLst>
              <a:ext uri="{FF2B5EF4-FFF2-40B4-BE49-F238E27FC236}">
                <a16:creationId xmlns:a16="http://schemas.microsoft.com/office/drawing/2014/main" id="{CA740BB2-3E05-438D-A466-10499F9D16BA}"/>
              </a:ext>
            </a:extLst>
          </p:cNvPr>
          <p:cNvSpPr>
            <a:spLocks noGrp="1"/>
          </p:cNvSpPr>
          <p:nvPr>
            <p:ph type="subTitle" idx="1" hasCustomPrompt="1"/>
          </p:nvPr>
        </p:nvSpPr>
        <p:spPr>
          <a:xfrm>
            <a:off x="658814" y="1306800"/>
            <a:ext cx="5322885" cy="246221"/>
          </a:xfrm>
        </p:spPr>
        <p:txBody>
          <a:bodyPr lIns="0" tIns="0" rIns="0" bIns="0">
            <a:noAutofit/>
          </a:bodyPr>
          <a:lstStyle>
            <a:lvl1pPr marL="0" indent="0" algn="l">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1000"/>
              </a:spcBef>
              <a:buFontTx/>
              <a:buNone/>
            </a:pPr>
            <a:r>
              <a:rPr lang="en-GB"/>
              <a:t>Optional heading</a:t>
            </a:r>
          </a:p>
        </p:txBody>
      </p:sp>
      <p:sp>
        <p:nvSpPr>
          <p:cNvPr id="12" name="Footer Placeholder 11">
            <a:extLst>
              <a:ext uri="{FF2B5EF4-FFF2-40B4-BE49-F238E27FC236}">
                <a16:creationId xmlns:a16="http://schemas.microsoft.com/office/drawing/2014/main" id="{D5135014-C08C-4A66-8213-6117EBA0216C}"/>
              </a:ext>
            </a:extLst>
          </p:cNvPr>
          <p:cNvSpPr>
            <a:spLocks noGrp="1"/>
          </p:cNvSpPr>
          <p:nvPr>
            <p:ph type="ftr" sz="quarter" idx="14"/>
          </p:nvPr>
        </p:nvSpPr>
        <p:spPr/>
        <p:txBody>
          <a:bodyPr/>
          <a:lstStyle/>
          <a:p>
            <a:endParaRPr lang="en-GB"/>
          </a:p>
        </p:txBody>
      </p:sp>
      <p:sp>
        <p:nvSpPr>
          <p:cNvPr id="14" name="Slide Number Placeholder 13">
            <a:extLst>
              <a:ext uri="{FF2B5EF4-FFF2-40B4-BE49-F238E27FC236}">
                <a16:creationId xmlns:a16="http://schemas.microsoft.com/office/drawing/2014/main" id="{BC2BD3C9-7B98-4F8C-8059-46844677E92A}"/>
              </a:ext>
            </a:extLst>
          </p:cNvPr>
          <p:cNvSpPr>
            <a:spLocks noGrp="1"/>
          </p:cNvSpPr>
          <p:nvPr>
            <p:ph type="sldNum" sz="quarter" idx="15"/>
          </p:nvPr>
        </p:nvSpPr>
        <p:spPr/>
        <p:txBody>
          <a:bodyPr/>
          <a:lstStyle/>
          <a:p>
            <a:fld id="{1BE232AB-0B06-425F-9ADD-32A9A3D01189}" type="slidenum">
              <a:rPr lang="en-GB" smtClean="0"/>
              <a:pPr/>
              <a:t>‹#›</a:t>
            </a:fld>
            <a:endParaRPr lang="en-GB"/>
          </a:p>
        </p:txBody>
      </p:sp>
      <p:sp>
        <p:nvSpPr>
          <p:cNvPr id="7" name="Text Placeholder 5">
            <a:extLst>
              <a:ext uri="{FF2B5EF4-FFF2-40B4-BE49-F238E27FC236}">
                <a16:creationId xmlns:a16="http://schemas.microsoft.com/office/drawing/2014/main" id="{94288418-885E-4C4C-9679-4E525D7DF722}"/>
              </a:ext>
            </a:extLst>
          </p:cNvPr>
          <p:cNvSpPr>
            <a:spLocks noGrp="1"/>
          </p:cNvSpPr>
          <p:nvPr>
            <p:ph type="body" sz="quarter" idx="10" hasCustomPrompt="1"/>
          </p:nvPr>
        </p:nvSpPr>
        <p:spPr>
          <a:xfrm>
            <a:off x="658813" y="1811337"/>
            <a:ext cx="10874375" cy="4354513"/>
          </a:xfrm>
        </p:spPr>
        <p:txBody>
          <a:bodyPr>
            <a:noAutofit/>
          </a:bodyPr>
          <a:lstStyle>
            <a:lvl1pPr marL="0" indent="0" eaLnBrk="1" hangingPunct="1">
              <a:lnSpc>
                <a:spcPts val="3200"/>
              </a:lnSpc>
              <a:spcAft>
                <a:spcPts val="600"/>
              </a:spcAft>
              <a:buFont typeface="Arial" panose="020B0604020202020204" pitchFamily="34" charset="0"/>
              <a:buNone/>
              <a:defRPr/>
            </a:lvl1pPr>
            <a:lvl2pPr marL="0" indent="0">
              <a:lnSpc>
                <a:spcPts val="3200"/>
              </a:lnSpc>
              <a:spcAft>
                <a:spcPts val="1200"/>
              </a:spcAft>
              <a:buFont typeface="Arial" panose="020B0604020202020204" pitchFamily="34" charset="0"/>
              <a:buChar char="​"/>
              <a:defRPr sz="2800">
                <a:solidFill>
                  <a:schemeClr val="accent1"/>
                </a:solidFill>
              </a:defRPr>
            </a:lvl2pPr>
            <a:lvl3pPr marL="0" indent="0">
              <a:lnSpc>
                <a:spcPts val="3200"/>
              </a:lnSpc>
              <a:spcAft>
                <a:spcPts val="1200"/>
              </a:spcAft>
              <a:buFont typeface="Arial" panose="020B0604020202020204" pitchFamily="34" charset="0"/>
              <a:buChar char="​"/>
              <a:defRPr sz="2800"/>
            </a:lvl3pPr>
            <a:lvl4pPr marL="0" indent="0">
              <a:lnSpc>
                <a:spcPts val="3200"/>
              </a:lnSpc>
              <a:spcAft>
                <a:spcPts val="1200"/>
              </a:spcAft>
              <a:buFont typeface="Arial" panose="020B0604020202020204" pitchFamily="34" charset="0"/>
              <a:buChar char="​"/>
              <a:defRPr sz="2800" b="0">
                <a:solidFill>
                  <a:schemeClr val="accent1"/>
                </a:solidFill>
                <a:latin typeface="+mn-lt"/>
              </a:defRPr>
            </a:lvl4pPr>
            <a:lvl5pPr>
              <a:lnSpc>
                <a:spcPts val="3200"/>
              </a:lnSpc>
              <a:spcAft>
                <a:spcPts val="1200"/>
              </a:spcAft>
              <a:buNone/>
              <a:defRPr sz="2800" b="0">
                <a:solidFill>
                  <a:schemeClr val="tx1"/>
                </a:solidFill>
                <a:latin typeface="+mn-lt"/>
              </a:defRPr>
            </a:lvl5pPr>
            <a:lvl6pPr>
              <a:lnSpc>
                <a:spcPts val="3200"/>
              </a:lnSpc>
              <a:spcAft>
                <a:spcPts val="1200"/>
              </a:spcAft>
              <a:defRPr lang="en-GB" sz="2800" b="0" kern="1200" dirty="0" smtClean="0">
                <a:solidFill>
                  <a:schemeClr val="accent1"/>
                </a:solidFill>
                <a:latin typeface="+mn-lt"/>
                <a:ea typeface="+mn-ea"/>
                <a:cs typeface="+mn-cs"/>
              </a:defRPr>
            </a:lvl6pPr>
            <a:lvl7pPr>
              <a:lnSpc>
                <a:spcPts val="3200"/>
              </a:lnSpc>
              <a:spcAft>
                <a:spcPts val="1200"/>
              </a:spcAft>
              <a:defRPr lang="en-GB" sz="2800" b="0" kern="1200" dirty="0" smtClean="0">
                <a:solidFill>
                  <a:schemeClr val="tx1"/>
                </a:solidFill>
                <a:latin typeface="+mn-lt"/>
                <a:ea typeface="+mn-ea"/>
                <a:cs typeface="+mn-cs"/>
              </a:defRPr>
            </a:lvl7pPr>
            <a:lvl8pPr>
              <a:lnSpc>
                <a:spcPts val="3200"/>
              </a:lnSpc>
              <a:spcAft>
                <a:spcPts val="1200"/>
              </a:spcAft>
              <a:buNone/>
              <a:defRPr lang="en-GB" sz="2800" b="0" kern="1200" dirty="0" smtClean="0">
                <a:solidFill>
                  <a:schemeClr val="tx2"/>
                </a:solidFill>
                <a:latin typeface="+mn-lt"/>
                <a:ea typeface="+mn-ea"/>
                <a:cs typeface="+mn-cs"/>
              </a:defRPr>
            </a:lvl8pPr>
            <a:lvl9pPr>
              <a:lnSpc>
                <a:spcPts val="3200"/>
              </a:lnSpc>
              <a:spcAft>
                <a:spcPts val="1200"/>
              </a:spcAft>
              <a:defRPr lang="en-GB" sz="2800" b="0" kern="1200" dirty="0" smtClean="0">
                <a:solidFill>
                  <a:schemeClr val="tx1"/>
                </a:solidFill>
                <a:latin typeface="+mn-lt"/>
                <a:ea typeface="+mn-ea"/>
                <a:cs typeface="+mn-cs"/>
              </a:defRPr>
            </a:lvl9pPr>
          </a:lstStyle>
          <a:p>
            <a:pPr eaLnBrk="1" hangingPunct="1">
              <a:spcAft>
                <a:spcPts val="600"/>
              </a:spcAft>
              <a:defRPr/>
            </a:pPr>
            <a:r>
              <a:rPr lang="en-GB"/>
              <a:t>Agenda item (</a:t>
            </a:r>
            <a:r>
              <a:rPr lang="en-GB" sz="2800" b="0" noProof="1">
                <a:solidFill>
                  <a:schemeClr val="tx1"/>
                </a:solidFill>
                <a:latin typeface="+mn-lt"/>
                <a:cs typeface="Arial" panose="020B0604020202020204" pitchFamily="34" charset="0"/>
              </a:rPr>
              <a:t>Click </a:t>
            </a:r>
            <a:r>
              <a:rPr lang="en-GB" sz="2800" b="1" noProof="1">
                <a:solidFill>
                  <a:schemeClr val="tx1"/>
                </a:solidFill>
                <a:latin typeface="+mn-lt"/>
                <a:cs typeface="Arial" panose="020B0604020202020204" pitchFamily="34" charset="0"/>
              </a:rPr>
              <a:t>Styles Pane </a:t>
            </a:r>
            <a:r>
              <a:rPr lang="en-GB" sz="2800" b="0" noProof="1">
                <a:solidFill>
                  <a:schemeClr val="tx1"/>
                </a:solidFill>
                <a:latin typeface="+mn-lt"/>
                <a:cs typeface="Arial" panose="020B0604020202020204" pitchFamily="34" charset="0"/>
              </a:rPr>
              <a:t>on Templafy ribbon to select up to </a:t>
            </a:r>
            <a:br>
              <a:rPr lang="en-GB" sz="2800" b="0" noProof="1">
                <a:solidFill>
                  <a:schemeClr val="tx1"/>
                </a:solidFill>
                <a:latin typeface="+mn-lt"/>
                <a:cs typeface="Arial" panose="020B0604020202020204" pitchFamily="34" charset="0"/>
              </a:rPr>
            </a:br>
            <a:r>
              <a:rPr lang="en-GB" sz="2800" b="0" noProof="1">
                <a:solidFill>
                  <a:schemeClr val="tx1"/>
                </a:solidFill>
                <a:latin typeface="+mn-lt"/>
                <a:cs typeface="Arial" panose="020B0604020202020204" pitchFamily="34" charset="0"/>
              </a:rPr>
              <a:t>9 different levels text or headings</a:t>
            </a:r>
            <a:r>
              <a:rPr lang="en-GB"/>
              <a:t>)</a:t>
            </a:r>
          </a:p>
          <a:p>
            <a:pPr lvl="1"/>
            <a:r>
              <a:rPr lang="en-GB"/>
              <a:t>Agenda item title</a:t>
            </a:r>
          </a:p>
          <a:p>
            <a:pPr lvl="2"/>
            <a:r>
              <a:rPr lang="en-GB"/>
              <a:t>Agenda item title</a:t>
            </a:r>
          </a:p>
          <a:p>
            <a:pPr lvl="3"/>
            <a:r>
              <a:rPr lang="en-GB"/>
              <a:t>Agenda item title</a:t>
            </a:r>
          </a:p>
          <a:p>
            <a:pPr lvl="4"/>
            <a:r>
              <a:rPr lang="en-GB"/>
              <a:t>Agenda item title</a:t>
            </a:r>
          </a:p>
          <a:p>
            <a:pPr lvl="5"/>
            <a:r>
              <a:rPr lang="en-GB"/>
              <a:t>Agenda item title</a:t>
            </a:r>
          </a:p>
          <a:p>
            <a:pPr lvl="6"/>
            <a:r>
              <a:rPr lang="en-GB"/>
              <a:t>Agenda item title</a:t>
            </a:r>
          </a:p>
        </p:txBody>
      </p:sp>
    </p:spTree>
    <p:extLst>
      <p:ext uri="{BB962C8B-B14F-4D97-AF65-F5344CB8AC3E}">
        <p14:creationId xmlns:p14="http://schemas.microsoft.com/office/powerpoint/2010/main" val="1677479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A26D2-19D7-4AB5-9542-4BA174D323AB}"/>
              </a:ext>
            </a:extLst>
          </p:cNvPr>
          <p:cNvSpPr>
            <a:spLocks noGrp="1"/>
          </p:cNvSpPr>
          <p:nvPr>
            <p:ph type="title" hasCustomPrompt="1"/>
          </p:nvPr>
        </p:nvSpPr>
        <p:spPr/>
        <p:txBody>
          <a:bodyPr/>
          <a:lstStyle>
            <a:lvl1pPr>
              <a:defRPr>
                <a:solidFill>
                  <a:schemeClr val="accent1"/>
                </a:solidFill>
              </a:defRPr>
            </a:lvl1pPr>
          </a:lstStyle>
          <a:p>
            <a:r>
              <a:rPr lang="en-GB"/>
              <a:t>Divider title</a:t>
            </a:r>
          </a:p>
        </p:txBody>
      </p:sp>
      <p:sp>
        <p:nvSpPr>
          <p:cNvPr id="5" name="Text Placeholder 12">
            <a:extLst>
              <a:ext uri="{FF2B5EF4-FFF2-40B4-BE49-F238E27FC236}">
                <a16:creationId xmlns:a16="http://schemas.microsoft.com/office/drawing/2014/main" id="{4DE4E882-A5E4-41BB-965A-3D0AE5DB5A78}"/>
              </a:ext>
            </a:extLst>
          </p:cNvPr>
          <p:cNvSpPr>
            <a:spLocks noGrp="1"/>
          </p:cNvSpPr>
          <p:nvPr>
            <p:ph type="body" sz="quarter" idx="11" hasCustomPrompt="1"/>
          </p:nvPr>
        </p:nvSpPr>
        <p:spPr>
          <a:xfrm>
            <a:off x="658812" y="1811338"/>
            <a:ext cx="9021763" cy="3464036"/>
          </a:xfrm>
          <a:prstGeom prst="rect">
            <a:avLst/>
          </a:prstGeom>
        </p:spPr>
        <p:txBody>
          <a:bodyPr lIns="0" tIns="0" rIns="0" bIns="0">
            <a:noAutofit/>
          </a:bodyPr>
          <a:lstStyle>
            <a:lvl1pPr marL="0" indent="0">
              <a:lnSpc>
                <a:spcPct val="100000"/>
              </a:lnSpc>
              <a:spcBef>
                <a:spcPts val="0"/>
              </a:spcBef>
              <a:buFontTx/>
              <a:buNone/>
              <a:defRPr sz="4000">
                <a:latin typeface="Times New Roman" panose="02020603050405020304" pitchFamily="18" charset="0"/>
                <a:cs typeface="Times New Roman" panose="02020603050405020304" pitchFamily="18" charset="0"/>
              </a:defRPr>
            </a:lvl1pPr>
          </a:lstStyle>
          <a:p>
            <a:pPr lvl="0"/>
            <a:r>
              <a:rPr lang="en-GB"/>
              <a:t>Optional 40pt value statement, 25 words </a:t>
            </a:r>
            <a:r>
              <a:rPr lang="en-GB" err="1"/>
              <a:t>sdf</a:t>
            </a:r>
            <a:endParaRPr lang="en-GB"/>
          </a:p>
        </p:txBody>
      </p:sp>
      <p:sp>
        <p:nvSpPr>
          <p:cNvPr id="3" name="Footer Placeholder 2">
            <a:extLst>
              <a:ext uri="{FF2B5EF4-FFF2-40B4-BE49-F238E27FC236}">
                <a16:creationId xmlns:a16="http://schemas.microsoft.com/office/drawing/2014/main" id="{D31E0B63-90EE-4F28-BF73-5D84708C7D2D}"/>
              </a:ext>
            </a:extLst>
          </p:cNvPr>
          <p:cNvSpPr>
            <a:spLocks noGrp="1"/>
          </p:cNvSpPr>
          <p:nvPr>
            <p:ph type="ftr" sz="quarter" idx="12"/>
          </p:nvPr>
        </p:nvSpPr>
        <p:spPr/>
        <p:txBody>
          <a:bodyPr/>
          <a:lstStyle/>
          <a:p>
            <a:endParaRPr lang="en-GB"/>
          </a:p>
        </p:txBody>
      </p:sp>
      <p:sp>
        <p:nvSpPr>
          <p:cNvPr id="4" name="Slide Number Placeholder 3">
            <a:extLst>
              <a:ext uri="{FF2B5EF4-FFF2-40B4-BE49-F238E27FC236}">
                <a16:creationId xmlns:a16="http://schemas.microsoft.com/office/drawing/2014/main" id="{0F1492E6-8E1C-4F22-B24D-FA8A639C2DA3}"/>
              </a:ext>
            </a:extLst>
          </p:cNvPr>
          <p:cNvSpPr>
            <a:spLocks noGrp="1"/>
          </p:cNvSpPr>
          <p:nvPr>
            <p:ph type="sldNum" sz="quarter" idx="13"/>
          </p:nvPr>
        </p:nvSpPr>
        <p:spPr/>
        <p:txBody>
          <a:bodyPr/>
          <a:lstStyle/>
          <a:p>
            <a:fld id="{1BE232AB-0B06-425F-9ADD-32A9A3D01189}" type="slidenum">
              <a:rPr lang="en-GB" smtClean="0"/>
              <a:pPr/>
              <a:t>‹#›</a:t>
            </a:fld>
            <a:endParaRPr lang="en-GB"/>
          </a:p>
        </p:txBody>
      </p:sp>
    </p:spTree>
    <p:extLst>
      <p:ext uri="{BB962C8B-B14F-4D97-AF65-F5344CB8AC3E}">
        <p14:creationId xmlns:p14="http://schemas.microsoft.com/office/powerpoint/2010/main" val="2001768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2">
    <p:bg>
      <p:bgPr>
        <a:solidFill>
          <a:schemeClr val="accent1"/>
        </a:solid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EB89C57-D4B3-4832-8C4A-C49A0DD9854E}"/>
              </a:ext>
            </a:extLst>
          </p:cNvPr>
          <p:cNvSpPr>
            <a:spLocks noGrp="1"/>
          </p:cNvSpPr>
          <p:nvPr>
            <p:ph type="title" hasCustomPrompt="1"/>
          </p:nvPr>
        </p:nvSpPr>
        <p:spPr>
          <a:xfrm>
            <a:off x="658811" y="2411999"/>
            <a:ext cx="9021764" cy="615553"/>
          </a:xfrm>
        </p:spPr>
        <p:txBody>
          <a:bodyPr/>
          <a:lstStyle>
            <a:lvl1pPr>
              <a:lnSpc>
                <a:spcPct val="100000"/>
              </a:lnSpc>
              <a:defRPr>
                <a:solidFill>
                  <a:schemeClr val="bg1"/>
                </a:solidFill>
              </a:defRPr>
            </a:lvl1pPr>
          </a:lstStyle>
          <a:p>
            <a:r>
              <a:rPr lang="en-GB"/>
              <a:t>Cover title</a:t>
            </a:r>
          </a:p>
        </p:txBody>
      </p:sp>
      <p:sp>
        <p:nvSpPr>
          <p:cNvPr id="11" name="Subtitle 2">
            <a:extLst>
              <a:ext uri="{FF2B5EF4-FFF2-40B4-BE49-F238E27FC236}">
                <a16:creationId xmlns:a16="http://schemas.microsoft.com/office/drawing/2014/main" id="{7579E5C3-FE22-4D7A-8484-F9024E0C37F4}"/>
              </a:ext>
            </a:extLst>
          </p:cNvPr>
          <p:cNvSpPr>
            <a:spLocks noGrp="1"/>
          </p:cNvSpPr>
          <p:nvPr>
            <p:ph type="subTitle" idx="1" hasCustomPrompt="1"/>
          </p:nvPr>
        </p:nvSpPr>
        <p:spPr>
          <a:xfrm>
            <a:off x="658814" y="3132000"/>
            <a:ext cx="9021762" cy="387798"/>
          </a:xfrm>
        </p:spPr>
        <p:txBody>
          <a:bodyPr lIns="0" tIns="0" rIns="0" bIns="0">
            <a:noAutofit/>
          </a:bodyPr>
          <a:lstStyle>
            <a:lvl1pPr marL="0" indent="0" algn="l">
              <a:buNone/>
              <a:defRPr lang="en-GB" sz="2800" kern="1200" dirty="0">
                <a:solidFill>
                  <a:schemeClr val="tx1"/>
                </a:solidFill>
                <a:latin typeface="Times New Roman" panose="02020603050405020304" pitchFamily="18" charset="0"/>
                <a:ea typeface="+mn-ea"/>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FontTx/>
              <a:buNone/>
            </a:pPr>
            <a:r>
              <a:rPr lang="en-GB"/>
              <a:t>Cover subtitle</a:t>
            </a:r>
          </a:p>
        </p:txBody>
      </p:sp>
      <p:sp>
        <p:nvSpPr>
          <p:cNvPr id="13" name="Text Placeholder 2">
            <a:extLst>
              <a:ext uri="{FF2B5EF4-FFF2-40B4-BE49-F238E27FC236}">
                <a16:creationId xmlns:a16="http://schemas.microsoft.com/office/drawing/2014/main" id="{60FC868B-7E5D-443B-9ED2-FC88F7DD5350}"/>
              </a:ext>
            </a:extLst>
          </p:cNvPr>
          <p:cNvSpPr>
            <a:spLocks noGrp="1"/>
          </p:cNvSpPr>
          <p:nvPr>
            <p:ph type="body" sz="quarter" idx="23" hasCustomPrompt="1"/>
          </p:nvPr>
        </p:nvSpPr>
        <p:spPr>
          <a:xfrm>
            <a:off x="658813" y="6026150"/>
            <a:ext cx="5329237" cy="174625"/>
          </a:xfrm>
          <a:prstGeom prst="rect">
            <a:avLst/>
          </a:prstGeom>
        </p:spPr>
        <p:txBody>
          <a:bodyPr lIns="0" tIns="0" rIns="0" bIns="0"/>
          <a:lstStyle>
            <a:lvl1pPr marL="0" indent="0">
              <a:buFontTx/>
              <a:buNone/>
              <a:defRPr sz="1200" b="1">
                <a:solidFill>
                  <a:schemeClr val="bg1"/>
                </a:solidFill>
                <a:latin typeface="Arial" panose="020B0604020202020204" pitchFamily="34" charset="0"/>
                <a:cs typeface="Arial" panose="020B0604020202020204" pitchFamily="34" charset="0"/>
              </a:defRPr>
            </a:lvl1pPr>
            <a:lvl2pPr marL="252000" indent="0">
              <a:buFontTx/>
              <a:buNone/>
              <a:defRPr/>
            </a:lvl2pPr>
            <a:lvl3pPr marL="914400" indent="0">
              <a:buFontTx/>
              <a:buNone/>
              <a:defRPr/>
            </a:lvl3pPr>
            <a:lvl4pPr marL="1371600" indent="0">
              <a:buFontTx/>
              <a:buNone/>
              <a:defRPr/>
            </a:lvl4pPr>
            <a:lvl5pPr marL="1828800" indent="0">
              <a:buFontTx/>
              <a:buNone/>
              <a:defRPr/>
            </a:lvl5pPr>
          </a:lstStyle>
          <a:p>
            <a:pPr lvl="0"/>
            <a:r>
              <a:rPr lang="en-GB"/>
              <a:t>Firstname </a:t>
            </a:r>
            <a:r>
              <a:rPr lang="en-GB" err="1"/>
              <a:t>Lastname</a:t>
            </a:r>
            <a:endParaRPr lang="en-GB"/>
          </a:p>
        </p:txBody>
      </p:sp>
      <p:sp>
        <p:nvSpPr>
          <p:cNvPr id="15" name="Text Placeholder 4">
            <a:extLst>
              <a:ext uri="{FF2B5EF4-FFF2-40B4-BE49-F238E27FC236}">
                <a16:creationId xmlns:a16="http://schemas.microsoft.com/office/drawing/2014/main" id="{F19A9DBE-AE7B-42AE-9DD1-81353F9A1FC2}"/>
              </a:ext>
            </a:extLst>
          </p:cNvPr>
          <p:cNvSpPr>
            <a:spLocks noGrp="1"/>
          </p:cNvSpPr>
          <p:nvPr>
            <p:ph type="body" sz="quarter" idx="24" hasCustomPrompt="1"/>
          </p:nvPr>
        </p:nvSpPr>
        <p:spPr>
          <a:xfrm>
            <a:off x="658813" y="6268670"/>
            <a:ext cx="5319712" cy="174624"/>
          </a:xfrm>
        </p:spPr>
        <p:txBody>
          <a:bodyPr>
            <a:noAutofit/>
          </a:bodyPr>
          <a:lstStyle>
            <a:lvl1pPr marL="0" indent="0">
              <a:buNone/>
              <a:defRPr sz="1200">
                <a:solidFill>
                  <a:schemeClr val="bg1"/>
                </a:solidFill>
              </a:defRPr>
            </a:lvl1pPr>
          </a:lstStyle>
          <a:p>
            <a:pPr lvl="0"/>
            <a:r>
              <a:rPr lang="en-GB"/>
              <a:t>DDDD MMMM</a:t>
            </a:r>
          </a:p>
        </p:txBody>
      </p:sp>
      <p:pic>
        <p:nvPicPr>
          <p:cNvPr id="12" name="Graphic 11">
            <a:extLst>
              <a:ext uri="{FF2B5EF4-FFF2-40B4-BE49-F238E27FC236}">
                <a16:creationId xmlns:a16="http://schemas.microsoft.com/office/drawing/2014/main" id="{01728DCD-B717-4980-BBFD-CB5EAE0B2B9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78067" y="357164"/>
            <a:ext cx="1156709" cy="306413"/>
          </a:xfrm>
          <a:prstGeom prst="rect">
            <a:avLst/>
          </a:prstGeom>
        </p:spPr>
      </p:pic>
    </p:spTree>
    <p:extLst>
      <p:ext uri="{BB962C8B-B14F-4D97-AF65-F5344CB8AC3E}">
        <p14:creationId xmlns:p14="http://schemas.microsoft.com/office/powerpoint/2010/main" val="21662381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3938E2E-8C9F-4F09-9079-71FF3E9BD80E}"/>
              </a:ext>
            </a:extLst>
          </p:cNvPr>
          <p:cNvSpPr>
            <a:spLocks noGrp="1"/>
          </p:cNvSpPr>
          <p:nvPr>
            <p:ph type="ftr" sz="quarter" idx="3"/>
          </p:nvPr>
        </p:nvSpPr>
        <p:spPr>
          <a:xfrm>
            <a:off x="658812" y="6498000"/>
            <a:ext cx="5322887" cy="180000"/>
          </a:xfrm>
          <a:prstGeom prst="rect">
            <a:avLst/>
          </a:prstGeom>
        </p:spPr>
        <p:txBody>
          <a:bodyPr vert="horz" lIns="0" tIns="0" rIns="0" bIns="0" rtlCol="0" anchor="ctr"/>
          <a:lstStyle>
            <a:lvl1pPr algn="l">
              <a:defRPr sz="1000">
                <a:solidFill>
                  <a:schemeClr val="tx1"/>
                </a:solidFill>
              </a:defRPr>
            </a:lvl1pPr>
          </a:lstStyle>
          <a:p>
            <a:endParaRPr lang="en-GB"/>
          </a:p>
        </p:txBody>
      </p:sp>
      <p:sp>
        <p:nvSpPr>
          <p:cNvPr id="5" name="Slide Number Placeholder 4">
            <a:extLst>
              <a:ext uri="{FF2B5EF4-FFF2-40B4-BE49-F238E27FC236}">
                <a16:creationId xmlns:a16="http://schemas.microsoft.com/office/drawing/2014/main" id="{39A6AA5B-F5BE-4B46-AFAB-A6B720BD0A84}"/>
              </a:ext>
            </a:extLst>
          </p:cNvPr>
          <p:cNvSpPr>
            <a:spLocks noGrp="1"/>
          </p:cNvSpPr>
          <p:nvPr>
            <p:ph type="sldNum" sz="quarter" idx="4"/>
          </p:nvPr>
        </p:nvSpPr>
        <p:spPr>
          <a:xfrm>
            <a:off x="11070697" y="6498000"/>
            <a:ext cx="462491" cy="180000"/>
          </a:xfrm>
          <a:prstGeom prst="rect">
            <a:avLst/>
          </a:prstGeom>
        </p:spPr>
        <p:txBody>
          <a:bodyPr vert="horz" lIns="0" tIns="0" rIns="0" bIns="0" rtlCol="0" anchor="ctr"/>
          <a:lstStyle>
            <a:lvl1pPr algn="r">
              <a:defRPr sz="1000">
                <a:solidFill>
                  <a:schemeClr val="tx1"/>
                </a:solidFill>
              </a:defRPr>
            </a:lvl1pPr>
          </a:lstStyle>
          <a:p>
            <a:fld id="{1BE232AB-0B06-425F-9ADD-32A9A3D01189}" type="slidenum">
              <a:rPr lang="en-GB" smtClean="0"/>
              <a:pPr/>
              <a:t>‹#›</a:t>
            </a:fld>
            <a:endParaRPr lang="en-GB"/>
          </a:p>
        </p:txBody>
      </p:sp>
      <p:sp>
        <p:nvSpPr>
          <p:cNvPr id="7" name="Title Placeholder 6">
            <a:extLst>
              <a:ext uri="{FF2B5EF4-FFF2-40B4-BE49-F238E27FC236}">
                <a16:creationId xmlns:a16="http://schemas.microsoft.com/office/drawing/2014/main" id="{33D9DB0A-A808-4CCE-8146-B93E74E01D9C}"/>
              </a:ext>
            </a:extLst>
          </p:cNvPr>
          <p:cNvSpPr>
            <a:spLocks noGrp="1"/>
          </p:cNvSpPr>
          <p:nvPr>
            <p:ph type="title"/>
          </p:nvPr>
        </p:nvSpPr>
        <p:spPr>
          <a:xfrm>
            <a:off x="658811" y="657225"/>
            <a:ext cx="9021764" cy="532800"/>
          </a:xfrm>
          <a:prstGeom prst="rect">
            <a:avLst/>
          </a:prstGeom>
        </p:spPr>
        <p:txBody>
          <a:bodyPr vert="horz" lIns="0" tIns="0" rIns="0" bIns="0" rtlCol="0" anchor="t">
            <a:noAutofit/>
          </a:bodyPr>
          <a:lstStyle/>
          <a:p>
            <a:r>
              <a:rPr lang="en-GB"/>
              <a:t>Click to edit Master title style</a:t>
            </a:r>
          </a:p>
        </p:txBody>
      </p:sp>
      <p:sp>
        <p:nvSpPr>
          <p:cNvPr id="8" name="Text Placeholder 7">
            <a:extLst>
              <a:ext uri="{FF2B5EF4-FFF2-40B4-BE49-F238E27FC236}">
                <a16:creationId xmlns:a16="http://schemas.microsoft.com/office/drawing/2014/main" id="{65B9491A-5371-4C44-BBE4-EB722D183385}"/>
              </a:ext>
            </a:extLst>
          </p:cNvPr>
          <p:cNvSpPr>
            <a:spLocks noGrp="1"/>
          </p:cNvSpPr>
          <p:nvPr>
            <p:ph type="body" idx="1"/>
          </p:nvPr>
        </p:nvSpPr>
        <p:spPr>
          <a:xfrm>
            <a:off x="658812" y="1810800"/>
            <a:ext cx="10874375" cy="4355050"/>
          </a:xfrm>
          <a:prstGeom prst="rect">
            <a:avLst/>
          </a:prstGeom>
        </p:spPr>
        <p:txBody>
          <a:bodyPr vert="horz" lIns="0" tIns="0" rIns="0" bIns="0" rtlCol="0">
            <a:noAutofit/>
          </a:bodyPr>
          <a:lstStyle/>
          <a:p>
            <a:pPr lvl="0"/>
            <a:r>
              <a:rPr lang="en-GB"/>
              <a:t>First level</a:t>
            </a:r>
          </a:p>
          <a:p>
            <a:pPr lvl="1"/>
            <a:r>
              <a:rPr lang="en-GB"/>
              <a:t>Second level</a:t>
            </a:r>
          </a:p>
          <a:p>
            <a:pPr lvl="2"/>
            <a:r>
              <a:rPr lang="en-GB"/>
              <a:t>Third level</a:t>
            </a:r>
          </a:p>
          <a:p>
            <a:pPr lvl="3"/>
            <a:r>
              <a:rPr lang="en-GB"/>
              <a:t>Fourth level</a:t>
            </a:r>
          </a:p>
          <a:p>
            <a:pPr lvl="4"/>
            <a:r>
              <a:rPr lang="en-GB"/>
              <a:t>Fifth level</a:t>
            </a:r>
          </a:p>
          <a:p>
            <a:pPr lvl="5"/>
            <a:r>
              <a:rPr lang="en-GB"/>
              <a:t>Sixth level</a:t>
            </a:r>
          </a:p>
          <a:p>
            <a:pPr lvl="6"/>
            <a:r>
              <a:rPr lang="en-GB"/>
              <a:t>Seventh level</a:t>
            </a:r>
          </a:p>
          <a:p>
            <a:pPr lvl="7"/>
            <a:r>
              <a:rPr lang="en-GB"/>
              <a:t>Eight level</a:t>
            </a:r>
          </a:p>
          <a:p>
            <a:pPr lvl="8"/>
            <a:r>
              <a:rPr lang="en-GB"/>
              <a:t>Ninth level</a:t>
            </a:r>
          </a:p>
        </p:txBody>
      </p:sp>
      <p:pic>
        <p:nvPicPr>
          <p:cNvPr id="6" name="Graphic 5">
            <a:extLst>
              <a:ext uri="{FF2B5EF4-FFF2-40B4-BE49-F238E27FC236}">
                <a16:creationId xmlns:a16="http://schemas.microsoft.com/office/drawing/2014/main" id="{2ECF81F8-0FF8-428B-8FBC-B2925CACD956}"/>
              </a:ext>
            </a:extLst>
          </p:cNvPr>
          <p:cNvPicPr>
            <a:picLocks noChangeAspect="1"/>
          </p:cNvPicPr>
          <p:nvPr userDrawn="1"/>
        </p:nvPicPr>
        <p:blipFill>
          <a:blip r:embed="rId59">
            <a:extLst>
              <a:ext uri="{96DAC541-7B7A-43D3-8B79-37D633B846F1}">
                <asvg:svgBlip xmlns:asvg="http://schemas.microsoft.com/office/drawing/2016/SVG/main" r:embed="rId60"/>
              </a:ext>
            </a:extLst>
          </a:blip>
          <a:stretch>
            <a:fillRect/>
          </a:stretch>
        </p:blipFill>
        <p:spPr>
          <a:xfrm>
            <a:off x="10378067" y="357164"/>
            <a:ext cx="1156709" cy="306413"/>
          </a:xfrm>
          <a:prstGeom prst="rect">
            <a:avLst/>
          </a:prstGeom>
        </p:spPr>
      </p:pic>
    </p:spTree>
    <p:extLst>
      <p:ext uri="{BB962C8B-B14F-4D97-AF65-F5344CB8AC3E}">
        <p14:creationId xmlns:p14="http://schemas.microsoft.com/office/powerpoint/2010/main" val="4280078460"/>
      </p:ext>
    </p:extLst>
  </p:cSld>
  <p:clrMap bg1="lt1" tx1="dk1" bg2="lt2" tx2="dk2" accent1="accent1" accent2="accent2" accent3="accent3" accent4="accent4" accent5="accent5" accent6="accent6" hlink="hlink" folHlink="folHlink"/>
  <p:sldLayoutIdLst>
    <p:sldLayoutId id="2147483776" r:id="rId1"/>
    <p:sldLayoutId id="2147483791" r:id="rId2"/>
    <p:sldLayoutId id="2147483933" r:id="rId3"/>
    <p:sldLayoutId id="2147483910" r:id="rId4"/>
    <p:sldLayoutId id="2147483840" r:id="rId5"/>
    <p:sldLayoutId id="2147483792" r:id="rId6"/>
    <p:sldLayoutId id="2147483908" r:id="rId7"/>
    <p:sldLayoutId id="2147483663" r:id="rId8"/>
    <p:sldLayoutId id="2147483699" r:id="rId9"/>
    <p:sldLayoutId id="2147483650" r:id="rId10"/>
    <p:sldLayoutId id="2147483751" r:id="rId11"/>
    <p:sldLayoutId id="2147483664" r:id="rId12"/>
    <p:sldLayoutId id="2147483691" r:id="rId13"/>
    <p:sldLayoutId id="2147483690" r:id="rId14"/>
    <p:sldLayoutId id="2147483923" r:id="rId15"/>
    <p:sldLayoutId id="2147483825" r:id="rId16"/>
    <p:sldLayoutId id="2147483928" r:id="rId17"/>
    <p:sldLayoutId id="2147483929" r:id="rId18"/>
    <p:sldLayoutId id="2147483890" r:id="rId19"/>
    <p:sldLayoutId id="2147483920" r:id="rId20"/>
    <p:sldLayoutId id="2147483926" r:id="rId21"/>
    <p:sldLayoutId id="2147483930" r:id="rId22"/>
    <p:sldLayoutId id="2147483927" r:id="rId23"/>
    <p:sldLayoutId id="2147483827" r:id="rId24"/>
    <p:sldLayoutId id="2147483912" r:id="rId25"/>
    <p:sldLayoutId id="2147483913" r:id="rId26"/>
    <p:sldLayoutId id="2147483914" r:id="rId27"/>
    <p:sldLayoutId id="2147483838" r:id="rId28"/>
    <p:sldLayoutId id="2147483836" r:id="rId29"/>
    <p:sldLayoutId id="2147483837" r:id="rId30"/>
    <p:sldLayoutId id="2147483921" r:id="rId31"/>
    <p:sldLayoutId id="2147483917" r:id="rId32"/>
    <p:sldLayoutId id="2147483916" r:id="rId33"/>
    <p:sldLayoutId id="2147483925" r:id="rId34"/>
    <p:sldLayoutId id="2147483918" r:id="rId35"/>
    <p:sldLayoutId id="2147483924" r:id="rId36"/>
    <p:sldLayoutId id="2147483922" r:id="rId37"/>
    <p:sldLayoutId id="2147483919" r:id="rId38"/>
    <p:sldLayoutId id="2147483867" r:id="rId39"/>
    <p:sldLayoutId id="2147483868" r:id="rId40"/>
    <p:sldLayoutId id="2147483869" r:id="rId41"/>
    <p:sldLayoutId id="2147483870" r:id="rId42"/>
    <p:sldLayoutId id="2147483871" r:id="rId43"/>
    <p:sldLayoutId id="2147483882" r:id="rId44"/>
    <p:sldLayoutId id="2147483883" r:id="rId45"/>
    <p:sldLayoutId id="2147483911" r:id="rId46"/>
    <p:sldLayoutId id="2147483884" r:id="rId47"/>
    <p:sldLayoutId id="2147483885" r:id="rId48"/>
    <p:sldLayoutId id="2147483909" r:id="rId49"/>
    <p:sldLayoutId id="2147483931" r:id="rId50"/>
    <p:sldLayoutId id="2147483932" r:id="rId51"/>
    <p:sldLayoutId id="2147483989" r:id="rId52"/>
    <p:sldLayoutId id="2147483990" r:id="rId53"/>
    <p:sldLayoutId id="2147483991" r:id="rId54"/>
    <p:sldLayoutId id="2147483992" r:id="rId55"/>
    <p:sldLayoutId id="2147483993" r:id="rId56"/>
    <p:sldLayoutId id="2147483994" r:id="rId57"/>
  </p:sldLayoutIdLst>
  <p:hf sldNum="0" hdr="0" ftr="0" dt="0"/>
  <p:txStyles>
    <p:titleStyle>
      <a:lvl1pPr algn="l" defTabSz="914400" rtl="0" eaLnBrk="1" latinLnBrk="0" hangingPunct="1">
        <a:lnSpc>
          <a:spcPts val="4400"/>
        </a:lnSpc>
        <a:spcBef>
          <a:spcPct val="0"/>
        </a:spcBef>
        <a:buNone/>
        <a:defRPr lang="en-AU" sz="4000" kern="1200" dirty="0" smtClean="0">
          <a:solidFill>
            <a:schemeClr val="tx1"/>
          </a:solidFill>
          <a:latin typeface="+mj-lt"/>
          <a:ea typeface="+mj-ea"/>
          <a:cs typeface="Times New Roman" panose="02020603050405020304" pitchFamily="18" charset="0"/>
        </a:defRPr>
      </a:lvl1pPr>
    </p:titleStyle>
    <p:bodyStyle>
      <a:lvl1pPr marL="360000" indent="-360000" algn="l" defTabSz="914400" rtl="0" eaLnBrk="1" latinLnBrk="0" hangingPunct="1">
        <a:lnSpc>
          <a:spcPct val="100000"/>
        </a:lnSpc>
        <a:spcBef>
          <a:spcPts val="0"/>
        </a:spcBef>
        <a:spcAft>
          <a:spcPts val="900"/>
        </a:spcAft>
        <a:buFont typeface="Arial" panose="020B0604020202020204" pitchFamily="34" charset="0"/>
        <a:buChar char="•"/>
        <a:defRPr sz="2800" kern="1200">
          <a:solidFill>
            <a:schemeClr val="tx1"/>
          </a:solidFill>
          <a:latin typeface="+mn-lt"/>
          <a:ea typeface="+mn-ea"/>
          <a:cs typeface="+mn-cs"/>
        </a:defRPr>
      </a:lvl1pPr>
      <a:lvl2pPr marL="720000" indent="-360000" algn="l" defTabSz="914400" rtl="0" eaLnBrk="1" latinLnBrk="0" hangingPunct="1">
        <a:lnSpc>
          <a:spcPct val="100000"/>
        </a:lnSpc>
        <a:spcBef>
          <a:spcPts val="0"/>
        </a:spcBef>
        <a:spcAft>
          <a:spcPts val="900"/>
        </a:spcAft>
        <a:buFont typeface="Times New Roman" panose="02020603050405020304" pitchFamily="18" charset="0"/>
        <a:buChar char="–"/>
        <a:defRPr sz="2800" kern="1200">
          <a:solidFill>
            <a:schemeClr val="tx1"/>
          </a:solidFill>
          <a:latin typeface="+mn-lt"/>
          <a:ea typeface="+mn-ea"/>
          <a:cs typeface="+mn-cs"/>
        </a:defRPr>
      </a:lvl2pPr>
      <a:lvl3pPr marL="0" indent="0" algn="l" defTabSz="914400" rtl="0" eaLnBrk="1" latinLnBrk="0" hangingPunct="1">
        <a:lnSpc>
          <a:spcPct val="100000"/>
        </a:lnSpc>
        <a:spcBef>
          <a:spcPts val="0"/>
        </a:spcBef>
        <a:spcAft>
          <a:spcPts val="900"/>
        </a:spcAft>
        <a:buFont typeface="Arial" panose="020B0604020202020204" pitchFamily="34" charset="0"/>
        <a:buChar char="​"/>
        <a:defRPr sz="2800" kern="1200">
          <a:solidFill>
            <a:schemeClr val="tx1"/>
          </a:solidFill>
          <a:latin typeface="+mn-lt"/>
          <a:ea typeface="+mn-ea"/>
          <a:cs typeface="+mn-cs"/>
        </a:defRPr>
      </a:lvl3pPr>
      <a:lvl4pPr marL="0" indent="0" algn="l" defTabSz="914400" rtl="0" eaLnBrk="1" latinLnBrk="0" hangingPunct="1">
        <a:lnSpc>
          <a:spcPct val="100000"/>
        </a:lnSpc>
        <a:spcBef>
          <a:spcPts val="0"/>
        </a:spcBef>
        <a:spcAft>
          <a:spcPts val="900"/>
        </a:spcAft>
        <a:buFont typeface="Arial" panose="020B0604020202020204" pitchFamily="34" charset="0"/>
        <a:buChar char="​"/>
        <a:defRPr sz="2800" b="0" kern="1200">
          <a:solidFill>
            <a:schemeClr val="accent1"/>
          </a:solidFill>
          <a:latin typeface="+mj-lt"/>
          <a:ea typeface="+mn-ea"/>
          <a:cs typeface="Arial" panose="020B0604020202020204" pitchFamily="34" charset="0"/>
        </a:defRPr>
      </a:lvl4pPr>
      <a:lvl5pPr marL="0" indent="0" algn="l" defTabSz="914400" rtl="0" eaLnBrk="1" latinLnBrk="0" hangingPunct="1">
        <a:lnSpc>
          <a:spcPct val="100000"/>
        </a:lnSpc>
        <a:spcBef>
          <a:spcPts val="0"/>
        </a:spcBef>
        <a:spcAft>
          <a:spcPts val="900"/>
        </a:spcAft>
        <a:buFont typeface="Arial" panose="020B0604020202020204" pitchFamily="34" charset="0"/>
        <a:buChar char="​"/>
        <a:defRPr sz="2000" kern="1200">
          <a:solidFill>
            <a:schemeClr val="tx1"/>
          </a:solidFill>
          <a:latin typeface="+mn-lt"/>
          <a:ea typeface="+mn-ea"/>
          <a:cs typeface="+mn-cs"/>
        </a:defRPr>
      </a:lvl5pPr>
      <a:lvl6pPr marL="0" indent="0" algn="l" defTabSz="914400" rtl="0" eaLnBrk="1" latinLnBrk="0" hangingPunct="1">
        <a:lnSpc>
          <a:spcPct val="100000"/>
        </a:lnSpc>
        <a:spcBef>
          <a:spcPts val="0"/>
        </a:spcBef>
        <a:spcAft>
          <a:spcPts val="900"/>
        </a:spcAft>
        <a:buFont typeface="Arial" panose="020B0604020202020204" pitchFamily="34" charset="0"/>
        <a:buChar char="​"/>
        <a:defRPr sz="1600" b="0" kern="1200">
          <a:solidFill>
            <a:schemeClr val="accent1"/>
          </a:solidFill>
          <a:latin typeface="+mn-lt"/>
          <a:ea typeface="+mn-ea"/>
          <a:cs typeface="Arial" panose="020B0604020202020204" pitchFamily="34" charset="0"/>
        </a:defRPr>
      </a:lvl6pPr>
      <a:lvl7pPr marL="0" indent="0" algn="l" defTabSz="914400" rtl="0" eaLnBrk="1" latinLnBrk="0" hangingPunct="1">
        <a:lnSpc>
          <a:spcPct val="100000"/>
        </a:lnSpc>
        <a:spcBef>
          <a:spcPts val="0"/>
        </a:spcBef>
        <a:spcAft>
          <a:spcPts val="900"/>
        </a:spcAft>
        <a:buFont typeface="Arial" panose="020B0604020202020204" pitchFamily="34" charset="0"/>
        <a:buChar char="​"/>
        <a:defRPr sz="1600" b="1" kern="1200">
          <a:solidFill>
            <a:schemeClr val="accent1"/>
          </a:solidFill>
          <a:latin typeface="Arial" panose="020B0604020202020204" pitchFamily="34" charset="0"/>
          <a:ea typeface="+mn-ea"/>
          <a:cs typeface="Arial" panose="020B0604020202020204" pitchFamily="34" charset="0"/>
        </a:defRPr>
      </a:lvl7pPr>
      <a:lvl8pPr marL="0" indent="0" algn="l" defTabSz="914400" rtl="0" eaLnBrk="1" latinLnBrk="0" hangingPunct="1">
        <a:lnSpc>
          <a:spcPct val="100000"/>
        </a:lnSpc>
        <a:spcBef>
          <a:spcPts val="0"/>
        </a:spcBef>
        <a:spcAft>
          <a:spcPts val="900"/>
        </a:spcAft>
        <a:buFont typeface="Arial" panose="020B0604020202020204" pitchFamily="34" charset="0"/>
        <a:buChar char="​"/>
        <a:defRPr sz="1600" b="0" kern="1200">
          <a:solidFill>
            <a:schemeClr val="tx1"/>
          </a:solidFill>
          <a:latin typeface="+mn-lt"/>
          <a:ea typeface="+mn-ea"/>
          <a:cs typeface="Arial" panose="020B0604020202020204" pitchFamily="34" charset="0"/>
        </a:defRPr>
      </a:lvl8pPr>
      <a:lvl9pPr marL="0" indent="0" algn="l" defTabSz="914400" rtl="0" eaLnBrk="1" latinLnBrk="0" hangingPunct="1">
        <a:lnSpc>
          <a:spcPts val="1400"/>
        </a:lnSpc>
        <a:spcBef>
          <a:spcPts val="0"/>
        </a:spcBef>
        <a:spcAft>
          <a:spcPts val="900"/>
        </a:spcAft>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15" userDrawn="1">
          <p15:clr>
            <a:srgbClr val="F26B43"/>
          </p15:clr>
        </p15:guide>
        <p15:guide id="4" orient="horz" pos="414" userDrawn="1">
          <p15:clr>
            <a:srgbClr val="F26B43"/>
          </p15:clr>
        </p15:guide>
        <p15:guide id="5" pos="1435" userDrawn="1">
          <p15:clr>
            <a:srgbClr val="F26B43"/>
          </p15:clr>
        </p15:guide>
        <p15:guide id="6" pos="1580" userDrawn="1">
          <p15:clr>
            <a:srgbClr val="F26B43"/>
          </p15:clr>
        </p15:guide>
        <p15:guide id="7" pos="2601" userDrawn="1">
          <p15:clr>
            <a:srgbClr val="F26B43"/>
          </p15:clr>
        </p15:guide>
        <p15:guide id="8" pos="2746" userDrawn="1">
          <p15:clr>
            <a:srgbClr val="F26B43"/>
          </p15:clr>
        </p15:guide>
        <p15:guide id="9" pos="3766" userDrawn="1">
          <p15:clr>
            <a:srgbClr val="F26B43"/>
          </p15:clr>
        </p15:guide>
        <p15:guide id="10" pos="3911" userDrawn="1">
          <p15:clr>
            <a:srgbClr val="F26B43"/>
          </p15:clr>
        </p15:guide>
        <p15:guide id="11" pos="4932" userDrawn="1">
          <p15:clr>
            <a:srgbClr val="F26B43"/>
          </p15:clr>
        </p15:guide>
        <p15:guide id="12" pos="5077" userDrawn="1">
          <p15:clr>
            <a:srgbClr val="F26B43"/>
          </p15:clr>
        </p15:guide>
        <p15:guide id="13" pos="6098" userDrawn="1">
          <p15:clr>
            <a:srgbClr val="F26B43"/>
          </p15:clr>
        </p15:guide>
        <p15:guide id="14" pos="6243" userDrawn="1">
          <p15:clr>
            <a:srgbClr val="F26B43"/>
          </p15:clr>
        </p15:guide>
        <p15:guide id="15" pos="7263" userDrawn="1">
          <p15:clr>
            <a:srgbClr val="F26B43"/>
          </p15:clr>
        </p15:guide>
        <p15:guide id="17" orient="horz" pos="1141" userDrawn="1">
          <p15:clr>
            <a:srgbClr val="F26B43"/>
          </p15:clr>
        </p15:guide>
        <p15:guide id="18" orient="horz" pos="2160" userDrawn="1">
          <p15:clr>
            <a:srgbClr val="F26B43"/>
          </p15:clr>
        </p15:guide>
        <p15:guide id="19" orient="horz" pos="38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BF1C5-7763-46CF-A208-CA72561C0F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76797B1-B762-4D63-983D-2C87F33B01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17954169"/>
      </p:ext>
    </p:extLst>
  </p:cSld>
  <p:clrMap bg1="lt1" tx1="dk1" bg2="lt2" tx2="dk2" accent1="accent1" accent2="accent2" accent3="accent3" accent4="accent4" accent5="accent5" accent6="accent6" hlink="hlink" folHlink="folHlink"/>
  <p:sldLayoutIdLst>
    <p:sldLayoutId id="214748398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0.xml"/><Relationship Id="rId1" Type="http://schemas.openxmlformats.org/officeDocument/2006/relationships/customXml" Target="../../customXml/item9.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22.xml"/><Relationship Id="rId1" Type="http://schemas.openxmlformats.org/officeDocument/2006/relationships/customXml" Target="../../customXml/item21.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ustomXml" Target="../../customXml/item24.xml"/><Relationship Id="rId1" Type="http://schemas.openxmlformats.org/officeDocument/2006/relationships/customXml" Target="../../customXml/item2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26.xml"/><Relationship Id="rId1" Type="http://schemas.openxmlformats.org/officeDocument/2006/relationships/customXml" Target="../../customXml/item25.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28.xml"/><Relationship Id="rId1" Type="http://schemas.openxmlformats.org/officeDocument/2006/relationships/customXml" Target="../../customXml/item27.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30.xml"/><Relationship Id="rId1" Type="http://schemas.openxmlformats.org/officeDocument/2006/relationships/customXml" Target="../../customXml/item29.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32.xml"/><Relationship Id="rId1" Type="http://schemas.openxmlformats.org/officeDocument/2006/relationships/customXml" Target="../../customXml/item31.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ustomXml" Target="../../customXml/item34.xml"/><Relationship Id="rId1" Type="http://schemas.openxmlformats.org/officeDocument/2006/relationships/customXml" Target="../../customXml/item3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8/10/relationships/comments" Target="../comments/modernComment_2EC_90F0F47D.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12.xml"/><Relationship Id="rId1" Type="http://schemas.openxmlformats.org/officeDocument/2006/relationships/customXml" Target="../../customXml/item1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8/10/relationships/comments" Target="../comments/modernComment_28E_35A37BC1.xml"/><Relationship Id="rId1" Type="http://schemas.openxmlformats.org/officeDocument/2006/relationships/slideLayout" Target="../slideLayouts/slideLayout5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microsoft.com/office/2018/10/relationships/comments" Target="../comments/modernComment_28F_4A3DBE56.xml"/><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2" Type="http://schemas.microsoft.com/office/2018/10/relationships/comments" Target="../comments/modernComment_290_4F98A997.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2" Type="http://schemas.microsoft.com/office/2018/10/relationships/comments" Target="../comments/modernComment_307_F9B1C4DA.xml"/><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36.xml"/><Relationship Id="rId1" Type="http://schemas.openxmlformats.org/officeDocument/2006/relationships/customXml" Target="../../customXml/item35.xml"/><Relationship Id="rId5" Type="http://schemas.openxmlformats.org/officeDocument/2006/relationships/hyperlink" Target="mailto:james.todd@arup.com" TargetMode="External"/><Relationship Id="rId4" Type="http://schemas.openxmlformats.org/officeDocument/2006/relationships/hyperlink" Target="mailto:katriona.edlmann@ed.ac.uk"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customXml" Target="../../customXml/item38.xml"/><Relationship Id="rId1" Type="http://schemas.openxmlformats.org/officeDocument/2006/relationships/customXml" Target="../../customXml/item3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ustomXml" Target="../../customXml/item14.xml"/><Relationship Id="rId1" Type="http://schemas.openxmlformats.org/officeDocument/2006/relationships/customXml" Target="../../customXml/item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16.xml"/><Relationship Id="rId1" Type="http://schemas.openxmlformats.org/officeDocument/2006/relationships/customXml" Target="../../customXml/item15.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18.xml"/><Relationship Id="rId1" Type="http://schemas.openxmlformats.org/officeDocument/2006/relationships/customXml" Target="../../customXml/item17.xml"/><Relationship Id="rId5" Type="http://schemas.openxmlformats.org/officeDocument/2006/relationships/image" Target="../media/image18.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20.xml"/><Relationship Id="rId1" Type="http://schemas.openxmlformats.org/officeDocument/2006/relationships/customXml" Target="../../customXml/item19.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D80360-5E8F-49E2-863D-43A3D7FC28A8}"/>
              </a:ext>
            </a:extLst>
          </p:cNvPr>
          <p:cNvSpPr>
            <a:spLocks noGrp="1"/>
          </p:cNvSpPr>
          <p:nvPr>
            <p:ph type="title"/>
          </p:nvPr>
        </p:nvSpPr>
        <p:spPr/>
        <p:txBody>
          <a:bodyPr/>
          <a:lstStyle/>
          <a:p>
            <a:r>
              <a:rPr lang="en-GB" dirty="0"/>
              <a:t>Salt cavern development &amp; capacity tool | UK onshore East Coast region</a:t>
            </a:r>
          </a:p>
        </p:txBody>
      </p:sp>
      <p:sp>
        <p:nvSpPr>
          <p:cNvPr id="7" name="Subtitle 6">
            <a:extLst>
              <a:ext uri="{FF2B5EF4-FFF2-40B4-BE49-F238E27FC236}">
                <a16:creationId xmlns:a16="http://schemas.microsoft.com/office/drawing/2014/main" id="{523B70E0-20E0-4FC7-AEAB-2E7A4D3BACE0}"/>
              </a:ext>
            </a:extLst>
          </p:cNvPr>
          <p:cNvSpPr>
            <a:spLocks noGrp="1"/>
          </p:cNvSpPr>
          <p:nvPr>
            <p:ph type="subTitle" idx="1"/>
          </p:nvPr>
        </p:nvSpPr>
        <p:spPr/>
        <p:txBody>
          <a:bodyPr/>
          <a:lstStyle/>
          <a:p>
            <a:r>
              <a:rPr lang="en-GB"/>
              <a:t>User manual</a:t>
            </a:r>
          </a:p>
        </p:txBody>
      </p:sp>
      <p:sp>
        <p:nvSpPr>
          <p:cNvPr id="8" name="Text Placeholder 7">
            <a:extLst>
              <a:ext uri="{FF2B5EF4-FFF2-40B4-BE49-F238E27FC236}">
                <a16:creationId xmlns:a16="http://schemas.microsoft.com/office/drawing/2014/main" id="{469CE000-D252-4720-B687-D48D78397974}"/>
              </a:ext>
            </a:extLst>
          </p:cNvPr>
          <p:cNvSpPr>
            <a:spLocks noGrp="1"/>
          </p:cNvSpPr>
          <p:nvPr>
            <p:ph type="body" sz="quarter" idx="22"/>
          </p:nvPr>
        </p:nvSpPr>
        <p:spPr/>
        <p:txBody>
          <a:bodyPr/>
          <a:lstStyle/>
          <a:p>
            <a:r>
              <a:rPr lang="en-GB"/>
              <a:t>Version 1.0</a:t>
            </a:r>
          </a:p>
        </p:txBody>
      </p:sp>
      <p:sp>
        <p:nvSpPr>
          <p:cNvPr id="9" name="Text Placeholder 8">
            <a:extLst>
              <a:ext uri="{FF2B5EF4-FFF2-40B4-BE49-F238E27FC236}">
                <a16:creationId xmlns:a16="http://schemas.microsoft.com/office/drawing/2014/main" id="{E8F92EAF-25B4-46B2-9A3C-085A834B1347}"/>
              </a:ext>
            </a:extLst>
          </p:cNvPr>
          <p:cNvSpPr>
            <a:spLocks noGrp="1"/>
          </p:cNvSpPr>
          <p:nvPr>
            <p:ph type="body" sz="quarter" idx="23"/>
          </p:nvPr>
        </p:nvSpPr>
        <p:spPr/>
        <p:txBody>
          <a:bodyPr/>
          <a:lstStyle/>
          <a:p>
            <a:r>
              <a:rPr lang="en-GB" dirty="0"/>
              <a:t>February 2024</a:t>
            </a:r>
          </a:p>
        </p:txBody>
      </p:sp>
    </p:spTree>
    <p:custDataLst>
      <p:custData r:id="rId1"/>
      <p:custData r:id="rId2"/>
    </p:custDataLst>
    <p:extLst>
      <p:ext uri="{BB962C8B-B14F-4D97-AF65-F5344CB8AC3E}">
        <p14:creationId xmlns:p14="http://schemas.microsoft.com/office/powerpoint/2010/main" val="252116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5">
            <a:extLst>
              <a:ext uri="{FF2B5EF4-FFF2-40B4-BE49-F238E27FC236}">
                <a16:creationId xmlns:a16="http://schemas.microsoft.com/office/drawing/2014/main" id="{BBD384F0-E33E-79D6-B8AE-5A4CAD87EFB0}"/>
              </a:ext>
            </a:extLst>
          </p:cNvPr>
          <p:cNvSpPr txBox="1">
            <a:spLocks/>
          </p:cNvSpPr>
          <p:nvPr/>
        </p:nvSpPr>
        <p:spPr>
          <a:xfrm>
            <a:off x="661984" y="1221458"/>
            <a:ext cx="5319714" cy="246221"/>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100000"/>
              </a:lnSpc>
              <a:spcBef>
                <a:spcPts val="0"/>
              </a:spcBef>
              <a:spcAft>
                <a:spcPts val="900"/>
              </a:spcAft>
              <a:buFont typeface="Times New Roman" panose="02020603050405020304" pitchFamily="18"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accent1"/>
                </a:solidFill>
                <a:latin typeface="+mj-lt"/>
                <a:ea typeface="+mn-ea"/>
                <a:cs typeface="Arial" panose="020B0604020202020204" pitchFamily="34" charset="0"/>
              </a:defRPr>
            </a:lvl4pPr>
            <a:lvl5pPr marL="1828800" indent="0" algn="ctr" defTabSz="914400" rtl="0" eaLnBrk="1" latinLnBrk="0" hangingPunct="1">
              <a:lnSpc>
                <a:spcPct val="100000"/>
              </a:lnSpc>
              <a:spcBef>
                <a:spcPts val="0"/>
              </a:spcBef>
              <a:spcAft>
                <a:spcPts val="9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accent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900"/>
              </a:spcAft>
              <a:buFont typeface="Arial" panose="020B0604020202020204" pitchFamily="34" charset="0"/>
              <a:buNone/>
              <a:defRPr sz="1600" b="1" kern="1200">
                <a:solidFill>
                  <a:schemeClr val="accent1"/>
                </a:solidFill>
                <a:latin typeface="Arial" panose="020B0604020202020204" pitchFamily="34" charset="0"/>
                <a:ea typeface="+mn-ea"/>
                <a:cs typeface="Arial" panose="020B0604020202020204" pitchFamily="34" charset="0"/>
              </a:defRPr>
            </a:lvl7pPr>
            <a:lvl8pPr marL="32004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tx1"/>
                </a:solidFill>
                <a:latin typeface="+mn-lt"/>
                <a:ea typeface="+mn-ea"/>
                <a:cs typeface="Arial" panose="020B0604020202020204" pitchFamily="34" charset="0"/>
              </a:defRPr>
            </a:lvl8pPr>
            <a:lvl9pPr marL="3657600" indent="0" algn="ctr" defTabSz="914400" rtl="0" eaLnBrk="1" latinLnBrk="0" hangingPunct="1">
              <a:lnSpc>
                <a:spcPts val="1400"/>
              </a:lnSpc>
              <a:spcBef>
                <a:spcPts val="0"/>
              </a:spcBef>
              <a:spcAft>
                <a:spcPts val="900"/>
              </a:spcAft>
              <a:buFont typeface="Arial" panose="020B0604020202020204" pitchFamily="34" charset="0"/>
              <a:buNone/>
              <a:defRPr sz="1600" kern="1200">
                <a:solidFill>
                  <a:schemeClr val="tx1"/>
                </a:solidFill>
                <a:latin typeface="+mn-lt"/>
                <a:ea typeface="+mn-ea"/>
                <a:cs typeface="+mn-cs"/>
              </a:defRPr>
            </a:lvl9pPr>
          </a:lstStyle>
          <a:p>
            <a:r>
              <a:rPr lang="en-GB"/>
              <a:t>Modelling time savings</a:t>
            </a:r>
          </a:p>
        </p:txBody>
      </p:sp>
      <p:sp>
        <p:nvSpPr>
          <p:cNvPr id="4" name="Title 3">
            <a:extLst>
              <a:ext uri="{FF2B5EF4-FFF2-40B4-BE49-F238E27FC236}">
                <a16:creationId xmlns:a16="http://schemas.microsoft.com/office/drawing/2014/main" id="{1B9F5B90-8340-4859-0D5D-0DE27FC967A0}"/>
              </a:ext>
            </a:extLst>
          </p:cNvPr>
          <p:cNvSpPr>
            <a:spLocks noGrp="1"/>
          </p:cNvSpPr>
          <p:nvPr>
            <p:ph type="title"/>
          </p:nvPr>
        </p:nvSpPr>
        <p:spPr/>
        <p:txBody>
          <a:bodyPr/>
          <a:lstStyle/>
          <a:p>
            <a:r>
              <a:rPr lang="en-GB"/>
              <a:t>Programme Activities</a:t>
            </a:r>
          </a:p>
        </p:txBody>
      </p:sp>
      <p:sp>
        <p:nvSpPr>
          <p:cNvPr id="18" name="Subtitle 5">
            <a:extLst>
              <a:ext uri="{FF2B5EF4-FFF2-40B4-BE49-F238E27FC236}">
                <a16:creationId xmlns:a16="http://schemas.microsoft.com/office/drawing/2014/main" id="{A5AC891D-12E7-0C13-6F45-7F310FFC3FDE}"/>
              </a:ext>
            </a:extLst>
          </p:cNvPr>
          <p:cNvSpPr>
            <a:spLocks noGrp="1"/>
          </p:cNvSpPr>
          <p:nvPr>
            <p:ph type="subTitle" idx="1"/>
          </p:nvPr>
        </p:nvSpPr>
        <p:spPr>
          <a:xfrm>
            <a:off x="6231093" y="611876"/>
            <a:ext cx="5319714" cy="246221"/>
          </a:xfrm>
        </p:spPr>
        <p:txBody>
          <a:bodyPr/>
          <a:lstStyle/>
          <a:p>
            <a:r>
              <a:rPr lang="en-GB"/>
              <a:t>1 cavern</a:t>
            </a:r>
          </a:p>
        </p:txBody>
      </p:sp>
      <p:sp>
        <p:nvSpPr>
          <p:cNvPr id="19" name="Subtitle 5">
            <a:extLst>
              <a:ext uri="{FF2B5EF4-FFF2-40B4-BE49-F238E27FC236}">
                <a16:creationId xmlns:a16="http://schemas.microsoft.com/office/drawing/2014/main" id="{3C7F506E-E303-7696-56D8-E9FA6B13A26A}"/>
              </a:ext>
            </a:extLst>
          </p:cNvPr>
          <p:cNvSpPr txBox="1">
            <a:spLocks/>
          </p:cNvSpPr>
          <p:nvPr/>
        </p:nvSpPr>
        <p:spPr>
          <a:xfrm>
            <a:off x="6210302" y="3744583"/>
            <a:ext cx="5319714" cy="246221"/>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100000"/>
              </a:lnSpc>
              <a:spcBef>
                <a:spcPts val="0"/>
              </a:spcBef>
              <a:spcAft>
                <a:spcPts val="900"/>
              </a:spcAft>
              <a:buFont typeface="Times New Roman" panose="02020603050405020304" pitchFamily="18"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accent1"/>
                </a:solidFill>
                <a:latin typeface="+mj-lt"/>
                <a:ea typeface="+mn-ea"/>
                <a:cs typeface="Arial" panose="020B0604020202020204" pitchFamily="34" charset="0"/>
              </a:defRPr>
            </a:lvl4pPr>
            <a:lvl5pPr marL="1828800" indent="0" algn="ctr" defTabSz="914400" rtl="0" eaLnBrk="1" latinLnBrk="0" hangingPunct="1">
              <a:lnSpc>
                <a:spcPct val="100000"/>
              </a:lnSpc>
              <a:spcBef>
                <a:spcPts val="0"/>
              </a:spcBef>
              <a:spcAft>
                <a:spcPts val="9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accent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900"/>
              </a:spcAft>
              <a:buFont typeface="Arial" panose="020B0604020202020204" pitchFamily="34" charset="0"/>
              <a:buNone/>
              <a:defRPr sz="1600" b="1" kern="1200">
                <a:solidFill>
                  <a:schemeClr val="accent1"/>
                </a:solidFill>
                <a:latin typeface="Arial" panose="020B0604020202020204" pitchFamily="34" charset="0"/>
                <a:ea typeface="+mn-ea"/>
                <a:cs typeface="Arial" panose="020B0604020202020204" pitchFamily="34" charset="0"/>
              </a:defRPr>
            </a:lvl7pPr>
            <a:lvl8pPr marL="32004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tx1"/>
                </a:solidFill>
                <a:latin typeface="+mn-lt"/>
                <a:ea typeface="+mn-ea"/>
                <a:cs typeface="Arial" panose="020B0604020202020204" pitchFamily="34" charset="0"/>
              </a:defRPr>
            </a:lvl8pPr>
            <a:lvl9pPr marL="3657600" indent="0" algn="ctr" defTabSz="914400" rtl="0" eaLnBrk="1" latinLnBrk="0" hangingPunct="1">
              <a:lnSpc>
                <a:spcPts val="1400"/>
              </a:lnSpc>
              <a:spcBef>
                <a:spcPts val="0"/>
              </a:spcBef>
              <a:spcAft>
                <a:spcPts val="900"/>
              </a:spcAft>
              <a:buFont typeface="Arial" panose="020B0604020202020204" pitchFamily="34" charset="0"/>
              <a:buNone/>
              <a:defRPr sz="1600" kern="1200">
                <a:solidFill>
                  <a:schemeClr val="tx1"/>
                </a:solidFill>
                <a:latin typeface="+mn-lt"/>
                <a:ea typeface="+mn-ea"/>
                <a:cs typeface="+mn-cs"/>
              </a:defRPr>
            </a:lvl9pPr>
          </a:lstStyle>
          <a:p>
            <a:r>
              <a:rPr lang="en-GB"/>
              <a:t>20 caverns</a:t>
            </a:r>
          </a:p>
        </p:txBody>
      </p:sp>
      <p:pic>
        <p:nvPicPr>
          <p:cNvPr id="27" name="Content Placeholder 26">
            <a:extLst>
              <a:ext uri="{FF2B5EF4-FFF2-40B4-BE49-F238E27FC236}">
                <a16:creationId xmlns:a16="http://schemas.microsoft.com/office/drawing/2014/main" id="{8F533E96-D407-66A7-C242-5D4F4C90104D}"/>
              </a:ext>
            </a:extLst>
          </p:cNvPr>
          <p:cNvPicPr>
            <a:picLocks noGrp="1" noChangeAspect="1"/>
          </p:cNvPicPr>
          <p:nvPr>
            <p:ph sz="quarter" idx="15"/>
          </p:nvPr>
        </p:nvPicPr>
        <p:blipFill>
          <a:blip r:embed="rId2"/>
          <a:stretch>
            <a:fillRect/>
          </a:stretch>
        </p:blipFill>
        <p:spPr>
          <a:xfrm>
            <a:off x="6227920" y="883165"/>
            <a:ext cx="5322887" cy="2680869"/>
          </a:xfrm>
          <a:prstGeom prst="rect">
            <a:avLst/>
          </a:prstGeom>
        </p:spPr>
      </p:pic>
      <p:sp>
        <p:nvSpPr>
          <p:cNvPr id="38" name="TextBox 37">
            <a:extLst>
              <a:ext uri="{FF2B5EF4-FFF2-40B4-BE49-F238E27FC236}">
                <a16:creationId xmlns:a16="http://schemas.microsoft.com/office/drawing/2014/main" id="{DAD6FE20-08E1-7DB5-258B-F2D417E7877E}"/>
              </a:ext>
            </a:extLst>
          </p:cNvPr>
          <p:cNvSpPr txBox="1"/>
          <p:nvPr/>
        </p:nvSpPr>
        <p:spPr>
          <a:xfrm rot="16200000">
            <a:off x="5596809" y="1884002"/>
            <a:ext cx="1016000" cy="246221"/>
          </a:xfrm>
          <a:prstGeom prst="rect">
            <a:avLst/>
          </a:prstGeom>
          <a:noFill/>
        </p:spPr>
        <p:txBody>
          <a:bodyPr wrap="square" lIns="0" tIns="0" rIns="0" bIns="0" rtlCol="0">
            <a:spAutoFit/>
          </a:bodyPr>
          <a:lstStyle/>
          <a:p>
            <a:pPr algn="l"/>
            <a:r>
              <a:rPr lang="en-GB" sz="1600"/>
              <a:t>Years</a:t>
            </a:r>
          </a:p>
        </p:txBody>
      </p:sp>
      <p:sp>
        <p:nvSpPr>
          <p:cNvPr id="39" name="TextBox 38">
            <a:extLst>
              <a:ext uri="{FF2B5EF4-FFF2-40B4-BE49-F238E27FC236}">
                <a16:creationId xmlns:a16="http://schemas.microsoft.com/office/drawing/2014/main" id="{8E7BA8C5-6B5F-9626-988B-FD3E6CBB89F5}"/>
              </a:ext>
            </a:extLst>
          </p:cNvPr>
          <p:cNvSpPr txBox="1"/>
          <p:nvPr/>
        </p:nvSpPr>
        <p:spPr>
          <a:xfrm>
            <a:off x="8381362" y="3536169"/>
            <a:ext cx="1016000" cy="246221"/>
          </a:xfrm>
          <a:prstGeom prst="rect">
            <a:avLst/>
          </a:prstGeom>
          <a:noFill/>
        </p:spPr>
        <p:txBody>
          <a:bodyPr wrap="square" lIns="0" tIns="0" rIns="0" bIns="0" rtlCol="0">
            <a:spAutoFit/>
          </a:bodyPr>
          <a:lstStyle/>
          <a:p>
            <a:pPr algn="l"/>
            <a:r>
              <a:rPr lang="en-GB" sz="1600"/>
              <a:t>Activity</a:t>
            </a:r>
          </a:p>
        </p:txBody>
      </p:sp>
      <p:sp>
        <p:nvSpPr>
          <p:cNvPr id="43" name="TextBox 42">
            <a:extLst>
              <a:ext uri="{FF2B5EF4-FFF2-40B4-BE49-F238E27FC236}">
                <a16:creationId xmlns:a16="http://schemas.microsoft.com/office/drawing/2014/main" id="{9FD7044A-9A4A-EE8D-78B1-778F4A63FDB0}"/>
              </a:ext>
            </a:extLst>
          </p:cNvPr>
          <p:cNvSpPr txBox="1"/>
          <p:nvPr/>
        </p:nvSpPr>
        <p:spPr>
          <a:xfrm>
            <a:off x="3006605" y="2972007"/>
            <a:ext cx="1931989" cy="1077218"/>
          </a:xfrm>
          <a:prstGeom prst="rect">
            <a:avLst/>
          </a:prstGeom>
          <a:noFill/>
        </p:spPr>
        <p:txBody>
          <a:bodyPr wrap="square">
            <a:spAutoFit/>
          </a:bodyPr>
          <a:lstStyle/>
          <a:p>
            <a:r>
              <a:rPr lang="en-GB" sz="1600"/>
              <a:t>No time savings on activities or simultaneous cavern development</a:t>
            </a:r>
          </a:p>
        </p:txBody>
      </p:sp>
      <p:sp>
        <p:nvSpPr>
          <p:cNvPr id="46" name="Left Brace 45">
            <a:extLst>
              <a:ext uri="{FF2B5EF4-FFF2-40B4-BE49-F238E27FC236}">
                <a16:creationId xmlns:a16="http://schemas.microsoft.com/office/drawing/2014/main" id="{37103D53-5AAF-D5C4-A75E-83F5376BF970}"/>
              </a:ext>
            </a:extLst>
          </p:cNvPr>
          <p:cNvSpPr/>
          <p:nvPr/>
        </p:nvSpPr>
        <p:spPr>
          <a:xfrm>
            <a:off x="5354399" y="611876"/>
            <a:ext cx="627299" cy="599212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5" name="Content Placeholder 4">
            <a:extLst>
              <a:ext uri="{FF2B5EF4-FFF2-40B4-BE49-F238E27FC236}">
                <a16:creationId xmlns:a16="http://schemas.microsoft.com/office/drawing/2014/main" id="{8EC07E26-1BBA-6AB4-8B87-A858517C21B5}"/>
              </a:ext>
            </a:extLst>
          </p:cNvPr>
          <p:cNvPicPr>
            <a:picLocks noGrp="1" noChangeAspect="1"/>
          </p:cNvPicPr>
          <p:nvPr>
            <p:ph sz="quarter" idx="61"/>
          </p:nvPr>
        </p:nvPicPr>
        <p:blipFill>
          <a:blip r:embed="rId3"/>
          <a:stretch>
            <a:fillRect/>
          </a:stretch>
        </p:blipFill>
        <p:spPr>
          <a:xfrm>
            <a:off x="6227920" y="4015278"/>
            <a:ext cx="5322888" cy="2687220"/>
          </a:xfrm>
          <a:prstGeom prst="rect">
            <a:avLst/>
          </a:prstGeom>
        </p:spPr>
      </p:pic>
    </p:spTree>
    <p:extLst>
      <p:ext uri="{BB962C8B-B14F-4D97-AF65-F5344CB8AC3E}">
        <p14:creationId xmlns:p14="http://schemas.microsoft.com/office/powerpoint/2010/main" val="2993008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9F5B90-8340-4859-0D5D-0DE27FC967A0}"/>
              </a:ext>
            </a:extLst>
          </p:cNvPr>
          <p:cNvSpPr>
            <a:spLocks noGrp="1"/>
          </p:cNvSpPr>
          <p:nvPr>
            <p:ph type="title"/>
          </p:nvPr>
        </p:nvSpPr>
        <p:spPr/>
        <p:txBody>
          <a:bodyPr/>
          <a:lstStyle/>
          <a:p>
            <a:r>
              <a:rPr lang="en-GB"/>
              <a:t>Programme Activities</a:t>
            </a:r>
          </a:p>
        </p:txBody>
      </p:sp>
      <p:sp>
        <p:nvSpPr>
          <p:cNvPr id="18" name="Subtitle 5">
            <a:extLst>
              <a:ext uri="{FF2B5EF4-FFF2-40B4-BE49-F238E27FC236}">
                <a16:creationId xmlns:a16="http://schemas.microsoft.com/office/drawing/2014/main" id="{A5AC891D-12E7-0C13-6F45-7F310FFC3FDE}"/>
              </a:ext>
            </a:extLst>
          </p:cNvPr>
          <p:cNvSpPr>
            <a:spLocks noGrp="1"/>
          </p:cNvSpPr>
          <p:nvPr>
            <p:ph type="subTitle" idx="1"/>
          </p:nvPr>
        </p:nvSpPr>
        <p:spPr>
          <a:xfrm>
            <a:off x="6231093" y="611876"/>
            <a:ext cx="5319714" cy="246221"/>
          </a:xfrm>
        </p:spPr>
        <p:txBody>
          <a:bodyPr/>
          <a:lstStyle/>
          <a:p>
            <a:r>
              <a:rPr lang="en-GB"/>
              <a:t>1 cavern</a:t>
            </a:r>
          </a:p>
        </p:txBody>
      </p:sp>
      <p:sp>
        <p:nvSpPr>
          <p:cNvPr id="19" name="Subtitle 5">
            <a:extLst>
              <a:ext uri="{FF2B5EF4-FFF2-40B4-BE49-F238E27FC236}">
                <a16:creationId xmlns:a16="http://schemas.microsoft.com/office/drawing/2014/main" id="{3C7F506E-E303-7696-56D8-E9FA6B13A26A}"/>
              </a:ext>
            </a:extLst>
          </p:cNvPr>
          <p:cNvSpPr txBox="1">
            <a:spLocks/>
          </p:cNvSpPr>
          <p:nvPr/>
        </p:nvSpPr>
        <p:spPr>
          <a:xfrm>
            <a:off x="6210302" y="3744583"/>
            <a:ext cx="5319714" cy="246221"/>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100000"/>
              </a:lnSpc>
              <a:spcBef>
                <a:spcPts val="0"/>
              </a:spcBef>
              <a:spcAft>
                <a:spcPts val="900"/>
              </a:spcAft>
              <a:buFont typeface="Times New Roman" panose="02020603050405020304" pitchFamily="18"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accent1"/>
                </a:solidFill>
                <a:latin typeface="+mj-lt"/>
                <a:ea typeface="+mn-ea"/>
                <a:cs typeface="Arial" panose="020B0604020202020204" pitchFamily="34" charset="0"/>
              </a:defRPr>
            </a:lvl4pPr>
            <a:lvl5pPr marL="1828800" indent="0" algn="ctr" defTabSz="914400" rtl="0" eaLnBrk="1" latinLnBrk="0" hangingPunct="1">
              <a:lnSpc>
                <a:spcPct val="100000"/>
              </a:lnSpc>
              <a:spcBef>
                <a:spcPts val="0"/>
              </a:spcBef>
              <a:spcAft>
                <a:spcPts val="9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accent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900"/>
              </a:spcAft>
              <a:buFont typeface="Arial" panose="020B0604020202020204" pitchFamily="34" charset="0"/>
              <a:buNone/>
              <a:defRPr sz="1600" b="1" kern="1200">
                <a:solidFill>
                  <a:schemeClr val="accent1"/>
                </a:solidFill>
                <a:latin typeface="Arial" panose="020B0604020202020204" pitchFamily="34" charset="0"/>
                <a:ea typeface="+mn-ea"/>
                <a:cs typeface="Arial" panose="020B0604020202020204" pitchFamily="34" charset="0"/>
              </a:defRPr>
            </a:lvl7pPr>
            <a:lvl8pPr marL="32004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tx1"/>
                </a:solidFill>
                <a:latin typeface="+mn-lt"/>
                <a:ea typeface="+mn-ea"/>
                <a:cs typeface="Arial" panose="020B0604020202020204" pitchFamily="34" charset="0"/>
              </a:defRPr>
            </a:lvl8pPr>
            <a:lvl9pPr marL="3657600" indent="0" algn="ctr" defTabSz="914400" rtl="0" eaLnBrk="1" latinLnBrk="0" hangingPunct="1">
              <a:lnSpc>
                <a:spcPts val="1400"/>
              </a:lnSpc>
              <a:spcBef>
                <a:spcPts val="0"/>
              </a:spcBef>
              <a:spcAft>
                <a:spcPts val="900"/>
              </a:spcAft>
              <a:buFont typeface="Arial" panose="020B0604020202020204" pitchFamily="34" charset="0"/>
              <a:buNone/>
              <a:defRPr sz="1600" kern="1200">
                <a:solidFill>
                  <a:schemeClr val="tx1"/>
                </a:solidFill>
                <a:latin typeface="+mn-lt"/>
                <a:ea typeface="+mn-ea"/>
                <a:cs typeface="+mn-cs"/>
              </a:defRPr>
            </a:lvl9pPr>
          </a:lstStyle>
          <a:p>
            <a:r>
              <a:rPr lang="en-GB"/>
              <a:t>20 caverns</a:t>
            </a:r>
          </a:p>
        </p:txBody>
      </p:sp>
      <p:pic>
        <p:nvPicPr>
          <p:cNvPr id="27" name="Content Placeholder 26">
            <a:extLst>
              <a:ext uri="{FF2B5EF4-FFF2-40B4-BE49-F238E27FC236}">
                <a16:creationId xmlns:a16="http://schemas.microsoft.com/office/drawing/2014/main" id="{8F533E96-D407-66A7-C242-5D4F4C90104D}"/>
              </a:ext>
            </a:extLst>
          </p:cNvPr>
          <p:cNvPicPr>
            <a:picLocks noGrp="1" noChangeAspect="1"/>
          </p:cNvPicPr>
          <p:nvPr>
            <p:ph sz="quarter" idx="15"/>
          </p:nvPr>
        </p:nvPicPr>
        <p:blipFill>
          <a:blip r:embed="rId2"/>
          <a:stretch>
            <a:fillRect/>
          </a:stretch>
        </p:blipFill>
        <p:spPr>
          <a:xfrm>
            <a:off x="6227920" y="883165"/>
            <a:ext cx="5322887" cy="2680869"/>
          </a:xfrm>
          <a:prstGeom prst="rect">
            <a:avLst/>
          </a:prstGeom>
        </p:spPr>
      </p:pic>
      <p:pic>
        <p:nvPicPr>
          <p:cNvPr id="33" name="Content Placeholder 32">
            <a:extLst>
              <a:ext uri="{FF2B5EF4-FFF2-40B4-BE49-F238E27FC236}">
                <a16:creationId xmlns:a16="http://schemas.microsoft.com/office/drawing/2014/main" id="{FC1F9AEE-4FB5-71E1-6DBE-298EC5F18285}"/>
              </a:ext>
            </a:extLst>
          </p:cNvPr>
          <p:cNvPicPr>
            <a:picLocks noGrp="1" noChangeAspect="1"/>
          </p:cNvPicPr>
          <p:nvPr>
            <p:ph sz="quarter" idx="61"/>
          </p:nvPr>
        </p:nvPicPr>
        <p:blipFill>
          <a:blip r:embed="rId3"/>
          <a:stretch>
            <a:fillRect/>
          </a:stretch>
        </p:blipFill>
        <p:spPr>
          <a:xfrm>
            <a:off x="6210302" y="4015001"/>
            <a:ext cx="5322888" cy="2684135"/>
          </a:xfrm>
        </p:spPr>
      </p:pic>
      <p:pic>
        <p:nvPicPr>
          <p:cNvPr id="37" name="Picture 36">
            <a:extLst>
              <a:ext uri="{FF2B5EF4-FFF2-40B4-BE49-F238E27FC236}">
                <a16:creationId xmlns:a16="http://schemas.microsoft.com/office/drawing/2014/main" id="{FC9959D5-BAE9-292F-6A98-0693E2D0AA7C}"/>
              </a:ext>
            </a:extLst>
          </p:cNvPr>
          <p:cNvPicPr>
            <a:picLocks noChangeAspect="1"/>
          </p:cNvPicPr>
          <p:nvPr/>
        </p:nvPicPr>
        <p:blipFill rotWithShape="1">
          <a:blip r:embed="rId4"/>
          <a:srcRect r="50782"/>
          <a:stretch/>
        </p:blipFill>
        <p:spPr>
          <a:xfrm>
            <a:off x="2699141" y="1644812"/>
            <a:ext cx="2454282" cy="1455202"/>
          </a:xfrm>
          <a:prstGeom prst="rect">
            <a:avLst/>
          </a:prstGeom>
          <a:ln>
            <a:solidFill>
              <a:schemeClr val="tx1"/>
            </a:solidFill>
          </a:ln>
        </p:spPr>
      </p:pic>
      <p:sp>
        <p:nvSpPr>
          <p:cNvPr id="38" name="TextBox 37">
            <a:extLst>
              <a:ext uri="{FF2B5EF4-FFF2-40B4-BE49-F238E27FC236}">
                <a16:creationId xmlns:a16="http://schemas.microsoft.com/office/drawing/2014/main" id="{DAD6FE20-08E1-7DB5-258B-F2D417E7877E}"/>
              </a:ext>
            </a:extLst>
          </p:cNvPr>
          <p:cNvSpPr txBox="1"/>
          <p:nvPr/>
        </p:nvSpPr>
        <p:spPr>
          <a:xfrm rot="16200000">
            <a:off x="5596809" y="1884002"/>
            <a:ext cx="1016000" cy="246221"/>
          </a:xfrm>
          <a:prstGeom prst="rect">
            <a:avLst/>
          </a:prstGeom>
          <a:noFill/>
        </p:spPr>
        <p:txBody>
          <a:bodyPr wrap="square" lIns="0" tIns="0" rIns="0" bIns="0" rtlCol="0">
            <a:spAutoFit/>
          </a:bodyPr>
          <a:lstStyle/>
          <a:p>
            <a:pPr algn="l"/>
            <a:r>
              <a:rPr lang="en-GB" sz="1600"/>
              <a:t>Years</a:t>
            </a:r>
          </a:p>
        </p:txBody>
      </p:sp>
      <p:sp>
        <p:nvSpPr>
          <p:cNvPr id="39" name="TextBox 38">
            <a:extLst>
              <a:ext uri="{FF2B5EF4-FFF2-40B4-BE49-F238E27FC236}">
                <a16:creationId xmlns:a16="http://schemas.microsoft.com/office/drawing/2014/main" id="{8E7BA8C5-6B5F-9626-988B-FD3E6CBB89F5}"/>
              </a:ext>
            </a:extLst>
          </p:cNvPr>
          <p:cNvSpPr txBox="1"/>
          <p:nvPr/>
        </p:nvSpPr>
        <p:spPr>
          <a:xfrm>
            <a:off x="8381362" y="3536169"/>
            <a:ext cx="1016000" cy="246221"/>
          </a:xfrm>
          <a:prstGeom prst="rect">
            <a:avLst/>
          </a:prstGeom>
          <a:noFill/>
        </p:spPr>
        <p:txBody>
          <a:bodyPr wrap="square" lIns="0" tIns="0" rIns="0" bIns="0" rtlCol="0">
            <a:spAutoFit/>
          </a:bodyPr>
          <a:lstStyle/>
          <a:p>
            <a:pPr algn="l"/>
            <a:r>
              <a:rPr lang="en-GB" sz="1600"/>
              <a:t>Activity</a:t>
            </a:r>
          </a:p>
        </p:txBody>
      </p:sp>
      <p:pic>
        <p:nvPicPr>
          <p:cNvPr id="40" name="Picture 39">
            <a:extLst>
              <a:ext uri="{FF2B5EF4-FFF2-40B4-BE49-F238E27FC236}">
                <a16:creationId xmlns:a16="http://schemas.microsoft.com/office/drawing/2014/main" id="{F9FE86E1-5A81-F315-9E1B-FD668422286F}"/>
              </a:ext>
            </a:extLst>
          </p:cNvPr>
          <p:cNvPicPr>
            <a:picLocks noChangeAspect="1"/>
          </p:cNvPicPr>
          <p:nvPr/>
        </p:nvPicPr>
        <p:blipFill rotWithShape="1">
          <a:blip r:embed="rId4"/>
          <a:srcRect l="48898"/>
          <a:stretch/>
        </p:blipFill>
        <p:spPr>
          <a:xfrm>
            <a:off x="2699141" y="3867693"/>
            <a:ext cx="2454282" cy="1401547"/>
          </a:xfrm>
          <a:prstGeom prst="rect">
            <a:avLst/>
          </a:prstGeom>
          <a:ln>
            <a:solidFill>
              <a:schemeClr val="tx1"/>
            </a:solidFill>
          </a:ln>
        </p:spPr>
      </p:pic>
      <p:sp>
        <p:nvSpPr>
          <p:cNvPr id="43" name="TextBox 42">
            <a:extLst>
              <a:ext uri="{FF2B5EF4-FFF2-40B4-BE49-F238E27FC236}">
                <a16:creationId xmlns:a16="http://schemas.microsoft.com/office/drawing/2014/main" id="{9FD7044A-9A4A-EE8D-78B1-778F4A63FDB0}"/>
              </a:ext>
            </a:extLst>
          </p:cNvPr>
          <p:cNvSpPr txBox="1"/>
          <p:nvPr/>
        </p:nvSpPr>
        <p:spPr>
          <a:xfrm>
            <a:off x="658811" y="1644812"/>
            <a:ext cx="1931989" cy="2123658"/>
          </a:xfrm>
          <a:prstGeom prst="rect">
            <a:avLst/>
          </a:prstGeom>
          <a:noFill/>
        </p:spPr>
        <p:txBody>
          <a:bodyPr wrap="square">
            <a:spAutoFit/>
          </a:bodyPr>
          <a:lstStyle/>
          <a:p>
            <a:r>
              <a:rPr lang="en-GB" sz="1200"/>
              <a:t>1. Time saving on each activity for subsequent caverns as already deployed skills and materials</a:t>
            </a:r>
          </a:p>
          <a:p>
            <a:r>
              <a:rPr lang="en-GB" sz="1200" i="1"/>
              <a:t>Efficiency from concurrent running of activities (phased cavern development).</a:t>
            </a:r>
          </a:p>
          <a:p>
            <a:r>
              <a:rPr lang="en-GB" sz="1200" i="1"/>
              <a:t>Activities become more efficient for each additional cavern.</a:t>
            </a:r>
          </a:p>
        </p:txBody>
      </p:sp>
      <p:sp>
        <p:nvSpPr>
          <p:cNvPr id="44" name="Subtitle 5">
            <a:extLst>
              <a:ext uri="{FF2B5EF4-FFF2-40B4-BE49-F238E27FC236}">
                <a16:creationId xmlns:a16="http://schemas.microsoft.com/office/drawing/2014/main" id="{29A8054A-CFD4-70B6-B583-B44296D24CBD}"/>
              </a:ext>
            </a:extLst>
          </p:cNvPr>
          <p:cNvSpPr txBox="1">
            <a:spLocks/>
          </p:cNvSpPr>
          <p:nvPr/>
        </p:nvSpPr>
        <p:spPr>
          <a:xfrm>
            <a:off x="661984" y="1221458"/>
            <a:ext cx="5319714" cy="246221"/>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100000"/>
              </a:lnSpc>
              <a:spcBef>
                <a:spcPts val="0"/>
              </a:spcBef>
              <a:spcAft>
                <a:spcPts val="900"/>
              </a:spcAft>
              <a:buFont typeface="Times New Roman" panose="02020603050405020304" pitchFamily="18"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accent1"/>
                </a:solidFill>
                <a:latin typeface="+mj-lt"/>
                <a:ea typeface="+mn-ea"/>
                <a:cs typeface="Arial" panose="020B0604020202020204" pitchFamily="34" charset="0"/>
              </a:defRPr>
            </a:lvl4pPr>
            <a:lvl5pPr marL="1828800" indent="0" algn="ctr" defTabSz="914400" rtl="0" eaLnBrk="1" latinLnBrk="0" hangingPunct="1">
              <a:lnSpc>
                <a:spcPct val="100000"/>
              </a:lnSpc>
              <a:spcBef>
                <a:spcPts val="0"/>
              </a:spcBef>
              <a:spcAft>
                <a:spcPts val="9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accent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900"/>
              </a:spcAft>
              <a:buFont typeface="Arial" panose="020B0604020202020204" pitchFamily="34" charset="0"/>
              <a:buNone/>
              <a:defRPr sz="1600" b="1" kern="1200">
                <a:solidFill>
                  <a:schemeClr val="accent1"/>
                </a:solidFill>
                <a:latin typeface="Arial" panose="020B0604020202020204" pitchFamily="34" charset="0"/>
                <a:ea typeface="+mn-ea"/>
                <a:cs typeface="Arial" panose="020B0604020202020204" pitchFamily="34" charset="0"/>
              </a:defRPr>
            </a:lvl7pPr>
            <a:lvl8pPr marL="32004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tx1"/>
                </a:solidFill>
                <a:latin typeface="+mn-lt"/>
                <a:ea typeface="+mn-ea"/>
                <a:cs typeface="Arial" panose="020B0604020202020204" pitchFamily="34" charset="0"/>
              </a:defRPr>
            </a:lvl8pPr>
            <a:lvl9pPr marL="3657600" indent="0" algn="ctr" defTabSz="914400" rtl="0" eaLnBrk="1" latinLnBrk="0" hangingPunct="1">
              <a:lnSpc>
                <a:spcPts val="1400"/>
              </a:lnSpc>
              <a:spcBef>
                <a:spcPts val="0"/>
              </a:spcBef>
              <a:spcAft>
                <a:spcPts val="900"/>
              </a:spcAft>
              <a:buFont typeface="Arial" panose="020B0604020202020204" pitchFamily="34" charset="0"/>
              <a:buNone/>
              <a:defRPr sz="1600" kern="1200">
                <a:solidFill>
                  <a:schemeClr val="tx1"/>
                </a:solidFill>
                <a:latin typeface="+mn-lt"/>
                <a:ea typeface="+mn-ea"/>
                <a:cs typeface="+mn-cs"/>
              </a:defRPr>
            </a:lvl9pPr>
          </a:lstStyle>
          <a:p>
            <a:r>
              <a:rPr lang="en-GB"/>
              <a:t>Modelling time savings | Default Settings</a:t>
            </a:r>
          </a:p>
        </p:txBody>
      </p:sp>
      <p:sp>
        <p:nvSpPr>
          <p:cNvPr id="45" name="TextBox 44">
            <a:extLst>
              <a:ext uri="{FF2B5EF4-FFF2-40B4-BE49-F238E27FC236}">
                <a16:creationId xmlns:a16="http://schemas.microsoft.com/office/drawing/2014/main" id="{B035EE3E-E983-97E0-24D9-DB52BAFBC42F}"/>
              </a:ext>
            </a:extLst>
          </p:cNvPr>
          <p:cNvSpPr txBox="1"/>
          <p:nvPr/>
        </p:nvSpPr>
        <p:spPr>
          <a:xfrm>
            <a:off x="658811" y="3785091"/>
            <a:ext cx="1931989" cy="2308324"/>
          </a:xfrm>
          <a:prstGeom prst="rect">
            <a:avLst/>
          </a:prstGeom>
          <a:noFill/>
        </p:spPr>
        <p:txBody>
          <a:bodyPr wrap="square">
            <a:spAutoFit/>
          </a:bodyPr>
          <a:lstStyle/>
          <a:p>
            <a:r>
              <a:rPr lang="en-GB" sz="1200"/>
              <a:t>2. Time saving from building out many groups of caverns simultaneously.</a:t>
            </a:r>
          </a:p>
          <a:p>
            <a:r>
              <a:rPr lang="en-GB" sz="1200" i="1"/>
              <a:t>Optimised deployment of materials and skills for multiple cavern development.</a:t>
            </a:r>
          </a:p>
          <a:p>
            <a:r>
              <a:rPr lang="en-GB" sz="1200" i="1"/>
              <a:t>Known limit of supply chain and brine disposal systems for a site greater than 20 caverns – no saving on additional caverns (0%).</a:t>
            </a:r>
          </a:p>
        </p:txBody>
      </p:sp>
      <p:sp>
        <p:nvSpPr>
          <p:cNvPr id="46" name="Left Brace 45">
            <a:extLst>
              <a:ext uri="{FF2B5EF4-FFF2-40B4-BE49-F238E27FC236}">
                <a16:creationId xmlns:a16="http://schemas.microsoft.com/office/drawing/2014/main" id="{37103D53-5AAF-D5C4-A75E-83F5376BF970}"/>
              </a:ext>
            </a:extLst>
          </p:cNvPr>
          <p:cNvSpPr/>
          <p:nvPr/>
        </p:nvSpPr>
        <p:spPr>
          <a:xfrm>
            <a:off x="5354399" y="611876"/>
            <a:ext cx="627299" cy="599212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652598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4CE672A-F068-B01A-7E6D-332F798CC879}"/>
              </a:ext>
            </a:extLst>
          </p:cNvPr>
          <p:cNvPicPr>
            <a:picLocks noChangeAspect="1"/>
          </p:cNvPicPr>
          <p:nvPr/>
        </p:nvPicPr>
        <p:blipFill>
          <a:blip r:embed="rId4"/>
          <a:stretch>
            <a:fillRect/>
          </a:stretch>
        </p:blipFill>
        <p:spPr>
          <a:xfrm>
            <a:off x="2593324" y="1680654"/>
            <a:ext cx="7331450" cy="4096694"/>
          </a:xfrm>
          <a:prstGeom prst="rect">
            <a:avLst/>
          </a:prstGeom>
        </p:spPr>
      </p:pic>
      <p:sp>
        <p:nvSpPr>
          <p:cNvPr id="2" name="Title 1">
            <a:extLst>
              <a:ext uri="{FF2B5EF4-FFF2-40B4-BE49-F238E27FC236}">
                <a16:creationId xmlns:a16="http://schemas.microsoft.com/office/drawing/2014/main" id="{6EEF219B-B14D-4F26-8F20-8F924AA20EF8}"/>
              </a:ext>
            </a:extLst>
          </p:cNvPr>
          <p:cNvSpPr>
            <a:spLocks noGrp="1"/>
          </p:cNvSpPr>
          <p:nvPr>
            <p:ph type="title"/>
          </p:nvPr>
        </p:nvSpPr>
        <p:spPr>
          <a:xfrm>
            <a:off x="97963" y="95288"/>
            <a:ext cx="9021764" cy="532800"/>
          </a:xfrm>
        </p:spPr>
        <p:txBody>
          <a:bodyPr/>
          <a:lstStyle/>
          <a:p>
            <a:r>
              <a:rPr lang="en-GB" sz="4000" dirty="0"/>
              <a:t>Page 4. Summary Report</a:t>
            </a:r>
          </a:p>
        </p:txBody>
      </p:sp>
      <p:sp>
        <p:nvSpPr>
          <p:cNvPr id="5" name="Footer Placeholder 4">
            <a:extLst>
              <a:ext uri="{FF2B5EF4-FFF2-40B4-BE49-F238E27FC236}">
                <a16:creationId xmlns:a16="http://schemas.microsoft.com/office/drawing/2014/main" id="{A8940360-9D5E-A243-5E64-0152D57937FE}"/>
              </a:ext>
            </a:extLst>
          </p:cNvPr>
          <p:cNvSpPr>
            <a:spLocks noGrp="1"/>
          </p:cNvSpPr>
          <p:nvPr>
            <p:ph type="ftr" sz="quarter" idx="14"/>
          </p:nvPr>
        </p:nvSpPr>
        <p:spPr/>
        <p:txBody>
          <a:bodyPr/>
          <a:lstStyle/>
          <a:p>
            <a:endParaRPr lang="en-GB"/>
          </a:p>
        </p:txBody>
      </p:sp>
      <p:sp>
        <p:nvSpPr>
          <p:cNvPr id="6" name="TextBox 5">
            <a:extLst>
              <a:ext uri="{FF2B5EF4-FFF2-40B4-BE49-F238E27FC236}">
                <a16:creationId xmlns:a16="http://schemas.microsoft.com/office/drawing/2014/main" id="{9778EF5C-3EF7-2D0C-479A-1CA606F985E7}"/>
              </a:ext>
            </a:extLst>
          </p:cNvPr>
          <p:cNvSpPr txBox="1"/>
          <p:nvPr/>
        </p:nvSpPr>
        <p:spPr>
          <a:xfrm>
            <a:off x="97963" y="2289010"/>
            <a:ext cx="2413684" cy="1454244"/>
          </a:xfrm>
          <a:prstGeom prst="rect">
            <a:avLst/>
          </a:prstGeom>
          <a:noFill/>
          <a:ln w="19050">
            <a:solidFill>
              <a:schemeClr val="accent1"/>
            </a:solidFill>
          </a:ln>
        </p:spPr>
        <p:txBody>
          <a:bodyPr wrap="square" lIns="0" tIns="0" rIns="0" bIns="0" rtlCol="0">
            <a:spAutoFit/>
          </a:bodyPr>
          <a:lstStyle/>
          <a:p>
            <a:pPr algn="l"/>
            <a:r>
              <a:rPr lang="en-GB" sz="1050" dirty="0"/>
              <a:t>User defined inputs from Page 1 Multi-Criteria Analysis and Page 2 Capacity (Cavern geometry and operational limits) are defined and provided here.</a:t>
            </a:r>
          </a:p>
          <a:p>
            <a:pPr algn="l"/>
            <a:endParaRPr lang="en-GB" sz="1050" dirty="0"/>
          </a:p>
          <a:p>
            <a:pPr algn="l"/>
            <a:r>
              <a:rPr lang="en-GB" sz="1050" dirty="0"/>
              <a:t>The output from the analysis is summarised, which includes number of caverns, total storage capacity, deliverability, programme estimate, development area.</a:t>
            </a:r>
          </a:p>
        </p:txBody>
      </p:sp>
      <p:sp>
        <p:nvSpPr>
          <p:cNvPr id="8" name="TextBox 7">
            <a:extLst>
              <a:ext uri="{FF2B5EF4-FFF2-40B4-BE49-F238E27FC236}">
                <a16:creationId xmlns:a16="http://schemas.microsoft.com/office/drawing/2014/main" id="{82EED661-FA84-F409-327A-B68CB277E9BD}"/>
              </a:ext>
            </a:extLst>
          </p:cNvPr>
          <p:cNvSpPr txBox="1"/>
          <p:nvPr/>
        </p:nvSpPr>
        <p:spPr>
          <a:xfrm>
            <a:off x="97963" y="831957"/>
            <a:ext cx="4990722" cy="736401"/>
          </a:xfrm>
          <a:prstGeom prst="rect">
            <a:avLst/>
          </a:prstGeom>
          <a:noFill/>
          <a:ln>
            <a:solidFill>
              <a:schemeClr val="accent1"/>
            </a:solidFill>
          </a:ln>
        </p:spPr>
        <p:txBody>
          <a:bodyPr wrap="square">
            <a:spAutoFit/>
          </a:bodyPr>
          <a:lstStyle/>
          <a:p>
            <a:r>
              <a:rPr lang="en-GB" sz="1050" dirty="0"/>
              <a:t>A summary page is provided which defines the user inputs, analysis outputs in terms of capacity and programme. The user has the option to define a “required storage capacity” which is compared against the analysis output. A maps of selected potential development sites is also provided. </a:t>
            </a:r>
          </a:p>
        </p:txBody>
      </p:sp>
      <p:sp>
        <p:nvSpPr>
          <p:cNvPr id="10" name="TextBox 9">
            <a:extLst>
              <a:ext uri="{FF2B5EF4-FFF2-40B4-BE49-F238E27FC236}">
                <a16:creationId xmlns:a16="http://schemas.microsoft.com/office/drawing/2014/main" id="{A88ACAB4-76D7-7C62-ADCF-22EB72B867E4}"/>
              </a:ext>
            </a:extLst>
          </p:cNvPr>
          <p:cNvSpPr txBox="1"/>
          <p:nvPr/>
        </p:nvSpPr>
        <p:spPr>
          <a:xfrm>
            <a:off x="6259049" y="945298"/>
            <a:ext cx="3856776" cy="646331"/>
          </a:xfrm>
          <a:prstGeom prst="rect">
            <a:avLst/>
          </a:prstGeom>
          <a:noFill/>
          <a:ln w="19050">
            <a:solidFill>
              <a:schemeClr val="accent1"/>
            </a:solidFill>
          </a:ln>
        </p:spPr>
        <p:txBody>
          <a:bodyPr wrap="square" lIns="0" tIns="0" rIns="0" bIns="0" rtlCol="0">
            <a:spAutoFit/>
          </a:bodyPr>
          <a:lstStyle/>
          <a:p>
            <a:pPr algn="l"/>
            <a:r>
              <a:rPr lang="en-GB" sz="1050" dirty="0"/>
              <a:t>The user can choose to provide a storage capacity requirement here.</a:t>
            </a:r>
          </a:p>
          <a:p>
            <a:pPr algn="l"/>
            <a:r>
              <a:rPr lang="en-GB" sz="1050" dirty="0"/>
              <a:t>This is compared to the output of the analysis and a summary statement indicates whether the storage demand can be met through the user-defined scenario formed in Page 1 to Page 3.</a:t>
            </a:r>
          </a:p>
        </p:txBody>
      </p:sp>
      <p:cxnSp>
        <p:nvCxnSpPr>
          <p:cNvPr id="18" name="Straight Arrow Connector 17">
            <a:extLst>
              <a:ext uri="{FF2B5EF4-FFF2-40B4-BE49-F238E27FC236}">
                <a16:creationId xmlns:a16="http://schemas.microsoft.com/office/drawing/2014/main" id="{AA54F212-44FC-206A-1B7A-32DC522EFD67}"/>
              </a:ext>
            </a:extLst>
          </p:cNvPr>
          <p:cNvCxnSpPr>
            <a:stCxn id="6" idx="3"/>
          </p:cNvCxnSpPr>
          <p:nvPr/>
        </p:nvCxnSpPr>
        <p:spPr>
          <a:xfrm flipV="1">
            <a:off x="2511647" y="2935341"/>
            <a:ext cx="403569" cy="80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67A9A4-F655-0477-96D4-DEA39154BD56}"/>
              </a:ext>
            </a:extLst>
          </p:cNvPr>
          <p:cNvCxnSpPr>
            <a:cxnSpLocks/>
          </p:cNvCxnSpPr>
          <p:nvPr/>
        </p:nvCxnSpPr>
        <p:spPr>
          <a:xfrm>
            <a:off x="2511646" y="3024366"/>
            <a:ext cx="201785" cy="479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4FB27A0-1A13-57DE-E166-52BBC01D3FEF}"/>
              </a:ext>
            </a:extLst>
          </p:cNvPr>
          <p:cNvCxnSpPr>
            <a:cxnSpLocks/>
            <a:stCxn id="6" idx="3"/>
          </p:cNvCxnSpPr>
          <p:nvPr/>
        </p:nvCxnSpPr>
        <p:spPr>
          <a:xfrm>
            <a:off x="2511647" y="3016132"/>
            <a:ext cx="201784" cy="2017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498C9FA-8205-43D4-CE8B-25DD4A195AA4}"/>
              </a:ext>
            </a:extLst>
          </p:cNvPr>
          <p:cNvCxnSpPr>
            <a:cxnSpLocks/>
          </p:cNvCxnSpPr>
          <p:nvPr/>
        </p:nvCxnSpPr>
        <p:spPr>
          <a:xfrm flipH="1">
            <a:off x="5459240" y="1080652"/>
            <a:ext cx="799809" cy="1487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96656E2-3C49-3A02-0BA7-A9ED94C41808}"/>
              </a:ext>
            </a:extLst>
          </p:cNvPr>
          <p:cNvCxnSpPr>
            <a:cxnSpLocks/>
          </p:cNvCxnSpPr>
          <p:nvPr/>
        </p:nvCxnSpPr>
        <p:spPr>
          <a:xfrm>
            <a:off x="8582685" y="1591629"/>
            <a:ext cx="0" cy="1133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BD8ED71-3EDD-08BF-603D-4F81F00E9711}"/>
              </a:ext>
            </a:extLst>
          </p:cNvPr>
          <p:cNvSpPr txBox="1"/>
          <p:nvPr/>
        </p:nvSpPr>
        <p:spPr>
          <a:xfrm>
            <a:off x="10115825" y="2857360"/>
            <a:ext cx="1862642" cy="1615827"/>
          </a:xfrm>
          <a:prstGeom prst="rect">
            <a:avLst/>
          </a:prstGeom>
          <a:noFill/>
          <a:ln w="19050">
            <a:solidFill>
              <a:schemeClr val="accent1"/>
            </a:solidFill>
          </a:ln>
        </p:spPr>
        <p:txBody>
          <a:bodyPr wrap="square" lIns="0" tIns="0" rIns="0" bIns="0" rtlCol="0">
            <a:spAutoFit/>
          </a:bodyPr>
          <a:lstStyle/>
          <a:p>
            <a:pPr algn="l"/>
            <a:r>
              <a:rPr lang="en-GB" sz="1050" dirty="0"/>
              <a:t>A summary of the indicative development programme from Page 3 Programme is provided here. </a:t>
            </a:r>
          </a:p>
          <a:p>
            <a:pPr algn="l"/>
            <a:r>
              <a:rPr lang="en-GB" sz="1050" dirty="0"/>
              <a:t>Note that the number of caverns modelled for the programme may have been overwritten, so the programme timescale may not be specific to the total number of caverns derived from the analysis!</a:t>
            </a:r>
          </a:p>
        </p:txBody>
      </p:sp>
      <p:sp>
        <p:nvSpPr>
          <p:cNvPr id="32" name="TextBox 31">
            <a:extLst>
              <a:ext uri="{FF2B5EF4-FFF2-40B4-BE49-F238E27FC236}">
                <a16:creationId xmlns:a16="http://schemas.microsoft.com/office/drawing/2014/main" id="{FEA6ADE6-C8FA-83C4-0B7B-3D153D16585F}"/>
              </a:ext>
            </a:extLst>
          </p:cNvPr>
          <p:cNvSpPr txBox="1"/>
          <p:nvPr/>
        </p:nvSpPr>
        <p:spPr>
          <a:xfrm>
            <a:off x="10115825" y="1700089"/>
            <a:ext cx="1862642" cy="646331"/>
          </a:xfrm>
          <a:prstGeom prst="rect">
            <a:avLst/>
          </a:prstGeom>
          <a:noFill/>
          <a:ln w="19050">
            <a:solidFill>
              <a:schemeClr val="accent1"/>
            </a:solidFill>
          </a:ln>
        </p:spPr>
        <p:txBody>
          <a:bodyPr wrap="square" lIns="0" tIns="0" rIns="0" bIns="0" rtlCol="0">
            <a:spAutoFit/>
          </a:bodyPr>
          <a:lstStyle/>
          <a:p>
            <a:pPr algn="l"/>
            <a:r>
              <a:rPr lang="en-GB" sz="1050" dirty="0"/>
              <a:t>A summary of the capacity and deliverability potential of the </a:t>
            </a:r>
            <a:r>
              <a:rPr lang="en-GB" sz="1050" dirty="0" err="1"/>
              <a:t>Fordon</a:t>
            </a:r>
            <a:r>
              <a:rPr lang="en-GB" sz="1050" dirty="0"/>
              <a:t> Evaporite and </a:t>
            </a:r>
            <a:r>
              <a:rPr lang="en-GB" sz="1050" dirty="0" err="1"/>
              <a:t>Boulby</a:t>
            </a:r>
            <a:r>
              <a:rPr lang="en-GB" sz="1050" dirty="0"/>
              <a:t> Halite formations is provided here.</a:t>
            </a:r>
          </a:p>
        </p:txBody>
      </p:sp>
      <p:cxnSp>
        <p:nvCxnSpPr>
          <p:cNvPr id="34" name="Straight Arrow Connector 33">
            <a:extLst>
              <a:ext uri="{FF2B5EF4-FFF2-40B4-BE49-F238E27FC236}">
                <a16:creationId xmlns:a16="http://schemas.microsoft.com/office/drawing/2014/main" id="{473A7592-1BA4-4FBA-3AFC-9B3D09063289}"/>
              </a:ext>
            </a:extLst>
          </p:cNvPr>
          <p:cNvCxnSpPr>
            <a:cxnSpLocks/>
          </p:cNvCxnSpPr>
          <p:nvPr/>
        </p:nvCxnSpPr>
        <p:spPr>
          <a:xfrm flipH="1">
            <a:off x="9620395" y="1981586"/>
            <a:ext cx="4954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FD3C10D-8F9D-6E9F-B12E-A9E560BB1E4D}"/>
              </a:ext>
            </a:extLst>
          </p:cNvPr>
          <p:cNvCxnSpPr>
            <a:cxnSpLocks/>
          </p:cNvCxnSpPr>
          <p:nvPr/>
        </p:nvCxnSpPr>
        <p:spPr>
          <a:xfrm flipH="1">
            <a:off x="9620395" y="3264028"/>
            <a:ext cx="4954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7D91936-E8A6-3039-35FE-2CD5ED31B1E9}"/>
              </a:ext>
            </a:extLst>
          </p:cNvPr>
          <p:cNvSpPr txBox="1"/>
          <p:nvPr/>
        </p:nvSpPr>
        <p:spPr>
          <a:xfrm>
            <a:off x="6234676" y="5866373"/>
            <a:ext cx="5082156" cy="807913"/>
          </a:xfrm>
          <a:prstGeom prst="rect">
            <a:avLst/>
          </a:prstGeom>
          <a:noFill/>
          <a:ln w="19050">
            <a:solidFill>
              <a:schemeClr val="accent1"/>
            </a:solidFill>
          </a:ln>
        </p:spPr>
        <p:txBody>
          <a:bodyPr wrap="square" lIns="0" tIns="0" rIns="0" bIns="0" rtlCol="0">
            <a:spAutoFit/>
          </a:bodyPr>
          <a:lstStyle/>
          <a:p>
            <a:pPr algn="l"/>
            <a:r>
              <a:rPr lang="en-GB" sz="1050" dirty="0"/>
              <a:t>A summary of the selected hexagons for development is provided in this interactive map.</a:t>
            </a:r>
          </a:p>
          <a:p>
            <a:pPr algn="l"/>
            <a:r>
              <a:rPr lang="en-GB" sz="1050" dirty="0"/>
              <a:t>Note that the map is carried through from Page 2 and Page 3, so the initial hexagons available will be the same as seen on those pages. </a:t>
            </a:r>
          </a:p>
          <a:p>
            <a:pPr algn="l"/>
            <a:r>
              <a:rPr lang="en-GB" sz="1050" dirty="0"/>
              <a:t>The map is also interactive on this page, hence if a hex is selected, the Outputs Summary and Programme Summary (if number of caverns has not been overridden) will update accordingly.</a:t>
            </a:r>
          </a:p>
        </p:txBody>
      </p:sp>
      <p:cxnSp>
        <p:nvCxnSpPr>
          <p:cNvPr id="38" name="Straight Arrow Connector 37">
            <a:extLst>
              <a:ext uri="{FF2B5EF4-FFF2-40B4-BE49-F238E27FC236}">
                <a16:creationId xmlns:a16="http://schemas.microsoft.com/office/drawing/2014/main" id="{437562DC-F18E-7883-23DE-668BF693117A}"/>
              </a:ext>
            </a:extLst>
          </p:cNvPr>
          <p:cNvCxnSpPr>
            <a:cxnSpLocks/>
          </p:cNvCxnSpPr>
          <p:nvPr/>
        </p:nvCxnSpPr>
        <p:spPr>
          <a:xfrm flipV="1">
            <a:off x="6596704" y="5571153"/>
            <a:ext cx="0" cy="295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custData r:id="rId1"/>
      <p:custData r:id="rId2"/>
    </p:custDataLst>
    <p:extLst>
      <p:ext uri="{BB962C8B-B14F-4D97-AF65-F5344CB8AC3E}">
        <p14:creationId xmlns:p14="http://schemas.microsoft.com/office/powerpoint/2010/main" val="4104857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31FFF5-4FD5-5F72-151B-F59A2C1F4AFB}"/>
              </a:ext>
            </a:extLst>
          </p:cNvPr>
          <p:cNvSpPr>
            <a:spLocks noGrp="1"/>
          </p:cNvSpPr>
          <p:nvPr>
            <p:ph type="title"/>
          </p:nvPr>
        </p:nvSpPr>
        <p:spPr/>
        <p:txBody>
          <a:bodyPr/>
          <a:lstStyle/>
          <a:p>
            <a:r>
              <a:rPr lang="en-GB"/>
              <a:t>Case Studies</a:t>
            </a:r>
          </a:p>
        </p:txBody>
      </p:sp>
      <p:sp>
        <p:nvSpPr>
          <p:cNvPr id="8" name="Text Placeholder 7">
            <a:extLst>
              <a:ext uri="{FF2B5EF4-FFF2-40B4-BE49-F238E27FC236}">
                <a16:creationId xmlns:a16="http://schemas.microsoft.com/office/drawing/2014/main" id="{F3863303-C977-1661-1F0D-2BF87093F192}"/>
              </a:ext>
            </a:extLst>
          </p:cNvPr>
          <p:cNvSpPr>
            <a:spLocks noGrp="1"/>
          </p:cNvSpPr>
          <p:nvPr>
            <p:ph type="body" sz="quarter" idx="11"/>
          </p:nvPr>
        </p:nvSpPr>
        <p:spPr/>
        <p:txBody>
          <a:bodyPr/>
          <a:lstStyle/>
          <a:p>
            <a:endParaRPr lang="en-GB"/>
          </a:p>
        </p:txBody>
      </p:sp>
      <p:sp>
        <p:nvSpPr>
          <p:cNvPr id="5" name="Footer Placeholder 4">
            <a:extLst>
              <a:ext uri="{FF2B5EF4-FFF2-40B4-BE49-F238E27FC236}">
                <a16:creationId xmlns:a16="http://schemas.microsoft.com/office/drawing/2014/main" id="{A8940360-9D5E-A243-5E64-0152D57937FE}"/>
              </a:ext>
            </a:extLst>
          </p:cNvPr>
          <p:cNvSpPr>
            <a:spLocks noGrp="1"/>
          </p:cNvSpPr>
          <p:nvPr>
            <p:ph type="ftr" sz="quarter" idx="12"/>
          </p:nvPr>
        </p:nvSpPr>
        <p:spPr/>
        <p:txBody>
          <a:bodyPr/>
          <a:lstStyle/>
          <a:p>
            <a:endParaRPr lang="en-GB"/>
          </a:p>
        </p:txBody>
      </p:sp>
    </p:spTree>
    <p:custDataLst>
      <p:custData r:id="rId1"/>
      <p:custData r:id="rId2"/>
    </p:custDataLst>
    <p:extLst>
      <p:ext uri="{BB962C8B-B14F-4D97-AF65-F5344CB8AC3E}">
        <p14:creationId xmlns:p14="http://schemas.microsoft.com/office/powerpoint/2010/main" val="3053489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219B-B14D-4F26-8F20-8F924AA20EF8}"/>
              </a:ext>
            </a:extLst>
          </p:cNvPr>
          <p:cNvSpPr>
            <a:spLocks noGrp="1"/>
          </p:cNvSpPr>
          <p:nvPr>
            <p:ph type="title"/>
          </p:nvPr>
        </p:nvSpPr>
        <p:spPr>
          <a:xfrm>
            <a:off x="658810" y="657225"/>
            <a:ext cx="10663521" cy="532800"/>
          </a:xfrm>
        </p:spPr>
        <p:txBody>
          <a:bodyPr/>
          <a:lstStyle/>
          <a:p>
            <a:r>
              <a:rPr lang="en-GB" dirty="0"/>
              <a:t>Case Study 1 </a:t>
            </a:r>
            <a:r>
              <a:rPr lang="en-GB" sz="2800" dirty="0"/>
              <a:t>– Capacity in the </a:t>
            </a:r>
            <a:r>
              <a:rPr lang="en-GB" sz="2800" dirty="0" err="1"/>
              <a:t>Fordon</a:t>
            </a:r>
            <a:r>
              <a:rPr lang="en-GB" sz="2800" dirty="0"/>
              <a:t> Evaporite Formation</a:t>
            </a:r>
            <a:br>
              <a:rPr lang="en-GB" sz="2800" dirty="0"/>
            </a:br>
            <a:endParaRPr lang="en-GB" sz="2800" dirty="0"/>
          </a:p>
        </p:txBody>
      </p:sp>
      <p:sp>
        <p:nvSpPr>
          <p:cNvPr id="3" name="Subtitle 2">
            <a:extLst>
              <a:ext uri="{FF2B5EF4-FFF2-40B4-BE49-F238E27FC236}">
                <a16:creationId xmlns:a16="http://schemas.microsoft.com/office/drawing/2014/main" id="{51F64EC0-146C-48DB-A030-5E20A11E6FAA}"/>
              </a:ext>
            </a:extLst>
          </p:cNvPr>
          <p:cNvSpPr>
            <a:spLocks noGrp="1"/>
          </p:cNvSpPr>
          <p:nvPr>
            <p:ph type="subTitle" idx="1"/>
          </p:nvPr>
        </p:nvSpPr>
        <p:spPr>
          <a:xfrm>
            <a:off x="507207" y="1310094"/>
            <a:ext cx="5322885" cy="246221"/>
          </a:xfrm>
        </p:spPr>
        <p:txBody>
          <a:bodyPr/>
          <a:lstStyle/>
          <a:p>
            <a:r>
              <a:rPr lang="en-GB" dirty="0"/>
              <a:t>1. Set relative criteria</a:t>
            </a:r>
          </a:p>
        </p:txBody>
      </p:sp>
      <p:sp>
        <p:nvSpPr>
          <p:cNvPr id="4" name="Content Placeholder 3">
            <a:extLst>
              <a:ext uri="{FF2B5EF4-FFF2-40B4-BE49-F238E27FC236}">
                <a16:creationId xmlns:a16="http://schemas.microsoft.com/office/drawing/2014/main" id="{76B1ED32-D8E9-47D4-BD01-73A0FB97F796}"/>
              </a:ext>
            </a:extLst>
          </p:cNvPr>
          <p:cNvSpPr>
            <a:spLocks noGrp="1"/>
          </p:cNvSpPr>
          <p:nvPr>
            <p:ph sz="quarter" idx="16"/>
          </p:nvPr>
        </p:nvSpPr>
        <p:spPr>
          <a:xfrm>
            <a:off x="524954" y="4790367"/>
            <a:ext cx="5474493" cy="824854"/>
          </a:xfrm>
        </p:spPr>
        <p:txBody>
          <a:bodyPr/>
          <a:lstStyle/>
          <a:p>
            <a:pPr lvl="2"/>
            <a:r>
              <a:rPr lang="en-GB" sz="2400" i="1" dirty="0"/>
              <a:t>1. </a:t>
            </a:r>
            <a:r>
              <a:rPr lang="en-GB" sz="2400" i="1" dirty="0" err="1"/>
              <a:t>Fordon</a:t>
            </a:r>
            <a:r>
              <a:rPr lang="en-GB" sz="2400" i="1" dirty="0"/>
              <a:t> set to 1 will show sites where the </a:t>
            </a:r>
            <a:r>
              <a:rPr lang="en-GB" sz="2400" i="1" dirty="0" err="1"/>
              <a:t>Fordon</a:t>
            </a:r>
            <a:r>
              <a:rPr lang="en-GB" sz="2400" i="1" dirty="0"/>
              <a:t> Evaporite is present</a:t>
            </a:r>
          </a:p>
          <a:p>
            <a:pPr lvl="2"/>
            <a:r>
              <a:rPr lang="en-GB" sz="2400" i="1" dirty="0"/>
              <a:t>2. Surface Criteria all equal to 1, therefore sites which interact with these criteria are excluded.</a:t>
            </a:r>
          </a:p>
        </p:txBody>
      </p:sp>
      <p:pic>
        <p:nvPicPr>
          <p:cNvPr id="7" name="Picture 6">
            <a:extLst>
              <a:ext uri="{FF2B5EF4-FFF2-40B4-BE49-F238E27FC236}">
                <a16:creationId xmlns:a16="http://schemas.microsoft.com/office/drawing/2014/main" id="{87EB1A18-C205-E9F9-280E-DADA082C64DA}"/>
              </a:ext>
            </a:extLst>
          </p:cNvPr>
          <p:cNvPicPr>
            <a:picLocks noChangeAspect="1"/>
          </p:cNvPicPr>
          <p:nvPr/>
        </p:nvPicPr>
        <p:blipFill>
          <a:blip r:embed="rId4"/>
          <a:stretch>
            <a:fillRect/>
          </a:stretch>
        </p:blipFill>
        <p:spPr>
          <a:xfrm>
            <a:off x="507206" y="1655206"/>
            <a:ext cx="5322886" cy="2980568"/>
          </a:xfrm>
          <a:prstGeom prst="rect">
            <a:avLst/>
          </a:prstGeom>
        </p:spPr>
      </p:pic>
      <p:sp>
        <p:nvSpPr>
          <p:cNvPr id="8" name="Oval 7">
            <a:extLst>
              <a:ext uri="{FF2B5EF4-FFF2-40B4-BE49-F238E27FC236}">
                <a16:creationId xmlns:a16="http://schemas.microsoft.com/office/drawing/2014/main" id="{8305662A-CD85-A7CC-0005-7D51ABB83C7F}"/>
              </a:ext>
            </a:extLst>
          </p:cNvPr>
          <p:cNvSpPr/>
          <p:nvPr/>
        </p:nvSpPr>
        <p:spPr>
          <a:xfrm>
            <a:off x="507205" y="2484165"/>
            <a:ext cx="1052294" cy="371193"/>
          </a:xfrm>
          <a:prstGeom prst="ellipse">
            <a:avLst/>
          </a:prstGeom>
          <a:solidFill>
            <a:srgbClr val="FFFF00">
              <a:alpha val="30000"/>
            </a:srgb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7990321E-BCBC-EDDC-D7C8-D8839E3AD055}"/>
              </a:ext>
            </a:extLst>
          </p:cNvPr>
          <p:cNvPicPr>
            <a:picLocks noChangeAspect="1"/>
          </p:cNvPicPr>
          <p:nvPr/>
        </p:nvPicPr>
        <p:blipFill>
          <a:blip r:embed="rId5"/>
          <a:stretch>
            <a:fillRect/>
          </a:stretch>
        </p:blipFill>
        <p:spPr>
          <a:xfrm>
            <a:off x="5981699" y="1655206"/>
            <a:ext cx="5981697" cy="3378842"/>
          </a:xfrm>
          <a:prstGeom prst="rect">
            <a:avLst/>
          </a:prstGeom>
        </p:spPr>
      </p:pic>
      <p:sp>
        <p:nvSpPr>
          <p:cNvPr id="13" name="Oval 12">
            <a:extLst>
              <a:ext uri="{FF2B5EF4-FFF2-40B4-BE49-F238E27FC236}">
                <a16:creationId xmlns:a16="http://schemas.microsoft.com/office/drawing/2014/main" id="{5D53407B-4452-CB79-EB7B-233204056C5B}"/>
              </a:ext>
            </a:extLst>
          </p:cNvPr>
          <p:cNvSpPr/>
          <p:nvPr/>
        </p:nvSpPr>
        <p:spPr>
          <a:xfrm>
            <a:off x="5981699" y="2384697"/>
            <a:ext cx="1052294" cy="371193"/>
          </a:xfrm>
          <a:prstGeom prst="ellipse">
            <a:avLst/>
          </a:prstGeom>
          <a:solidFill>
            <a:srgbClr val="FFFF00">
              <a:alpha val="30000"/>
            </a:srgb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E0FC0AC9-93B1-05DE-E84D-75904406F77F}"/>
              </a:ext>
            </a:extLst>
          </p:cNvPr>
          <p:cNvSpPr/>
          <p:nvPr/>
        </p:nvSpPr>
        <p:spPr>
          <a:xfrm>
            <a:off x="5999447" y="3344627"/>
            <a:ext cx="1508599" cy="246221"/>
          </a:xfrm>
          <a:prstGeom prst="ellipse">
            <a:avLst/>
          </a:prstGeom>
          <a:solidFill>
            <a:srgbClr val="FFFF00">
              <a:alpha val="30000"/>
            </a:srgb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D89930D7-8F13-FE60-F26D-CFCCE47FE2DD}"/>
              </a:ext>
            </a:extLst>
          </p:cNvPr>
          <p:cNvSpPr/>
          <p:nvPr/>
        </p:nvSpPr>
        <p:spPr>
          <a:xfrm>
            <a:off x="8015591" y="3777407"/>
            <a:ext cx="768486" cy="335604"/>
          </a:xfrm>
          <a:prstGeom prst="ellipse">
            <a:avLst/>
          </a:prstGeom>
          <a:solidFill>
            <a:srgbClr val="FFFF00">
              <a:alpha val="30000"/>
            </a:srgb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ubtitle 2">
            <a:extLst>
              <a:ext uri="{FF2B5EF4-FFF2-40B4-BE49-F238E27FC236}">
                <a16:creationId xmlns:a16="http://schemas.microsoft.com/office/drawing/2014/main" id="{9E5798D5-D73F-2DE4-C54B-9E0E3755EF40}"/>
              </a:ext>
            </a:extLst>
          </p:cNvPr>
          <p:cNvSpPr txBox="1">
            <a:spLocks/>
          </p:cNvSpPr>
          <p:nvPr/>
        </p:nvSpPr>
        <p:spPr>
          <a:xfrm>
            <a:off x="5999447" y="1310070"/>
            <a:ext cx="5322885" cy="246221"/>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100000"/>
              </a:lnSpc>
              <a:spcBef>
                <a:spcPts val="0"/>
              </a:spcBef>
              <a:spcAft>
                <a:spcPts val="900"/>
              </a:spcAft>
              <a:buFont typeface="Times New Roman" panose="02020603050405020304" pitchFamily="18"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accent1"/>
                </a:solidFill>
                <a:latin typeface="+mj-lt"/>
                <a:ea typeface="+mn-ea"/>
                <a:cs typeface="Arial" panose="020B0604020202020204" pitchFamily="34" charset="0"/>
              </a:defRPr>
            </a:lvl4pPr>
            <a:lvl5pPr marL="1828800" indent="0" algn="ctr" defTabSz="914400" rtl="0" eaLnBrk="1" latinLnBrk="0" hangingPunct="1">
              <a:lnSpc>
                <a:spcPct val="100000"/>
              </a:lnSpc>
              <a:spcBef>
                <a:spcPts val="0"/>
              </a:spcBef>
              <a:spcAft>
                <a:spcPts val="9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accent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900"/>
              </a:spcAft>
              <a:buFont typeface="Arial" panose="020B0604020202020204" pitchFamily="34" charset="0"/>
              <a:buNone/>
              <a:defRPr sz="1600" b="1" kern="1200">
                <a:solidFill>
                  <a:schemeClr val="accent1"/>
                </a:solidFill>
                <a:latin typeface="Arial" panose="020B0604020202020204" pitchFamily="34" charset="0"/>
                <a:ea typeface="+mn-ea"/>
                <a:cs typeface="Arial" panose="020B0604020202020204" pitchFamily="34" charset="0"/>
              </a:defRPr>
            </a:lvl7pPr>
            <a:lvl8pPr marL="32004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tx1"/>
                </a:solidFill>
                <a:latin typeface="+mn-lt"/>
                <a:ea typeface="+mn-ea"/>
                <a:cs typeface="Arial" panose="020B0604020202020204" pitchFamily="34" charset="0"/>
              </a:defRPr>
            </a:lvl8pPr>
            <a:lvl9pPr marL="3657600" indent="0" algn="ctr" defTabSz="914400" rtl="0" eaLnBrk="1" latinLnBrk="0" hangingPunct="1">
              <a:lnSpc>
                <a:spcPts val="1400"/>
              </a:lnSpc>
              <a:spcBef>
                <a:spcPts val="0"/>
              </a:spcBef>
              <a:spcAft>
                <a:spcPts val="900"/>
              </a:spcAft>
              <a:buFont typeface="Arial" panose="020B0604020202020204" pitchFamily="34" charset="0"/>
              <a:buNone/>
              <a:defRPr sz="1600" kern="1200">
                <a:solidFill>
                  <a:schemeClr val="tx1"/>
                </a:solidFill>
                <a:latin typeface="+mn-lt"/>
                <a:ea typeface="+mn-ea"/>
                <a:cs typeface="+mn-cs"/>
              </a:defRPr>
            </a:lvl9pPr>
          </a:lstStyle>
          <a:p>
            <a:r>
              <a:rPr lang="en-GB" dirty="0"/>
              <a:t>2. Set design criteria</a:t>
            </a:r>
          </a:p>
        </p:txBody>
      </p:sp>
      <p:sp>
        <p:nvSpPr>
          <p:cNvPr id="17" name="Content Placeholder 3">
            <a:extLst>
              <a:ext uri="{FF2B5EF4-FFF2-40B4-BE49-F238E27FC236}">
                <a16:creationId xmlns:a16="http://schemas.microsoft.com/office/drawing/2014/main" id="{54227FD5-8CEB-6794-176C-C9FE4C8BD12F}"/>
              </a:ext>
            </a:extLst>
          </p:cNvPr>
          <p:cNvSpPr txBox="1">
            <a:spLocks/>
          </p:cNvSpPr>
          <p:nvPr/>
        </p:nvSpPr>
        <p:spPr>
          <a:xfrm>
            <a:off x="6046830" y="5086802"/>
            <a:ext cx="5916566" cy="824854"/>
          </a:xfrm>
          <a:prstGeom prst="rect">
            <a:avLst/>
          </a:prstGeom>
        </p:spPr>
        <p:txBody>
          <a:bodyPr vert="horz" lIns="0" tIns="0" rIns="0" bIns="0" rtlCol="0">
            <a:noAutofit/>
          </a:bodyPr>
          <a:lstStyle>
            <a:lvl1pPr marL="360000" indent="-360000" algn="l" defTabSz="914400" rtl="0" eaLnBrk="1" latinLnBrk="0" hangingPunct="1">
              <a:lnSpc>
                <a:spcPct val="100000"/>
              </a:lnSpc>
              <a:spcBef>
                <a:spcPts val="0"/>
              </a:spcBef>
              <a:spcAft>
                <a:spcPts val="900"/>
              </a:spcAft>
              <a:buFont typeface="Arial" panose="020B0604020202020204" pitchFamily="34" charset="0"/>
              <a:buChar char="•"/>
              <a:defRPr sz="2800" kern="1200">
                <a:solidFill>
                  <a:schemeClr val="tx1"/>
                </a:solidFill>
                <a:latin typeface="+mn-lt"/>
                <a:ea typeface="+mn-ea"/>
                <a:cs typeface="+mn-cs"/>
              </a:defRPr>
            </a:lvl1pPr>
            <a:lvl2pPr marL="720000" indent="-360000" algn="l" defTabSz="914400" rtl="0" eaLnBrk="1" latinLnBrk="0" hangingPunct="1">
              <a:lnSpc>
                <a:spcPct val="100000"/>
              </a:lnSpc>
              <a:spcBef>
                <a:spcPts val="0"/>
              </a:spcBef>
              <a:spcAft>
                <a:spcPts val="900"/>
              </a:spcAft>
              <a:buFont typeface="Times New Roman" panose="02020603050405020304" pitchFamily="18" charset="0"/>
              <a:buChar char="–"/>
              <a:defRPr sz="2800" kern="1200">
                <a:solidFill>
                  <a:schemeClr val="tx1"/>
                </a:solidFill>
                <a:latin typeface="+mn-lt"/>
                <a:ea typeface="+mn-ea"/>
                <a:cs typeface="+mn-cs"/>
              </a:defRPr>
            </a:lvl2pPr>
            <a:lvl3pPr marL="0" indent="0" algn="l" defTabSz="914400" rtl="0" eaLnBrk="1" latinLnBrk="0" hangingPunct="1">
              <a:lnSpc>
                <a:spcPct val="100000"/>
              </a:lnSpc>
              <a:spcBef>
                <a:spcPts val="0"/>
              </a:spcBef>
              <a:spcAft>
                <a:spcPts val="900"/>
              </a:spcAft>
              <a:buFont typeface="Arial" panose="020B0604020202020204" pitchFamily="34" charset="0"/>
              <a:buChar char="​"/>
              <a:defRPr sz="2800" kern="1200">
                <a:solidFill>
                  <a:schemeClr val="tx1"/>
                </a:solidFill>
                <a:latin typeface="+mn-lt"/>
                <a:ea typeface="+mn-ea"/>
                <a:cs typeface="+mn-cs"/>
              </a:defRPr>
            </a:lvl3pPr>
            <a:lvl4pPr marL="0" indent="0" algn="l" defTabSz="914400" rtl="0" eaLnBrk="1" latinLnBrk="0" hangingPunct="1">
              <a:lnSpc>
                <a:spcPct val="100000"/>
              </a:lnSpc>
              <a:spcBef>
                <a:spcPts val="0"/>
              </a:spcBef>
              <a:spcAft>
                <a:spcPts val="900"/>
              </a:spcAft>
              <a:buFont typeface="Arial" panose="020B0604020202020204" pitchFamily="34" charset="0"/>
              <a:buChar char="​"/>
              <a:defRPr sz="2800" b="0" kern="1200">
                <a:solidFill>
                  <a:schemeClr val="accent1"/>
                </a:solidFill>
                <a:latin typeface="+mj-lt"/>
                <a:ea typeface="+mn-ea"/>
                <a:cs typeface="Arial" panose="020B0604020202020204" pitchFamily="34" charset="0"/>
              </a:defRPr>
            </a:lvl4pPr>
            <a:lvl5pPr marL="0" indent="0" algn="l" defTabSz="914400" rtl="0" eaLnBrk="1" latinLnBrk="0" hangingPunct="1">
              <a:lnSpc>
                <a:spcPct val="100000"/>
              </a:lnSpc>
              <a:spcBef>
                <a:spcPts val="0"/>
              </a:spcBef>
              <a:spcAft>
                <a:spcPts val="900"/>
              </a:spcAft>
              <a:buFont typeface="Arial" panose="020B0604020202020204" pitchFamily="34" charset="0"/>
              <a:buChar char="​"/>
              <a:defRPr sz="2000" kern="1200">
                <a:solidFill>
                  <a:schemeClr val="tx1"/>
                </a:solidFill>
                <a:latin typeface="+mn-lt"/>
                <a:ea typeface="+mn-ea"/>
                <a:cs typeface="+mn-cs"/>
              </a:defRPr>
            </a:lvl5pPr>
            <a:lvl6pPr marL="0" indent="0" algn="l" defTabSz="914400" rtl="0" eaLnBrk="1" latinLnBrk="0" hangingPunct="1">
              <a:lnSpc>
                <a:spcPct val="100000"/>
              </a:lnSpc>
              <a:spcBef>
                <a:spcPts val="0"/>
              </a:spcBef>
              <a:spcAft>
                <a:spcPts val="900"/>
              </a:spcAft>
              <a:buFont typeface="Arial" panose="020B0604020202020204" pitchFamily="34" charset="0"/>
              <a:buChar char="​"/>
              <a:defRPr sz="2000" b="0" kern="1200">
                <a:solidFill>
                  <a:schemeClr val="accent1"/>
                </a:solidFill>
                <a:latin typeface="+mn-lt"/>
                <a:ea typeface="+mn-ea"/>
                <a:cs typeface="Arial" panose="020B0604020202020204" pitchFamily="34" charset="0"/>
              </a:defRPr>
            </a:lvl6pPr>
            <a:lvl7pPr marL="0" indent="0" algn="l" defTabSz="914400" rtl="0" eaLnBrk="1" latinLnBrk="0" hangingPunct="1">
              <a:lnSpc>
                <a:spcPct val="100000"/>
              </a:lnSpc>
              <a:spcBef>
                <a:spcPts val="0"/>
              </a:spcBef>
              <a:spcAft>
                <a:spcPts val="900"/>
              </a:spcAft>
              <a:buFont typeface="Arial" panose="020B0604020202020204" pitchFamily="34" charset="0"/>
              <a:buChar char="​"/>
              <a:defRPr sz="1600" b="1" kern="1200">
                <a:solidFill>
                  <a:schemeClr val="accent1"/>
                </a:solidFill>
                <a:latin typeface="Arial" panose="020B0604020202020204" pitchFamily="34" charset="0"/>
                <a:ea typeface="+mn-ea"/>
                <a:cs typeface="Arial" panose="020B0604020202020204" pitchFamily="34" charset="0"/>
              </a:defRPr>
            </a:lvl7pPr>
            <a:lvl8pPr marL="0" indent="0" algn="l" defTabSz="914400" rtl="0" eaLnBrk="1" latinLnBrk="0" hangingPunct="1">
              <a:lnSpc>
                <a:spcPct val="100000"/>
              </a:lnSpc>
              <a:spcBef>
                <a:spcPts val="0"/>
              </a:spcBef>
              <a:spcAft>
                <a:spcPts val="900"/>
              </a:spcAft>
              <a:buFont typeface="Arial" panose="020B0604020202020204" pitchFamily="34" charset="0"/>
              <a:buChar char="​"/>
              <a:defRPr sz="1600" b="0" kern="1200">
                <a:solidFill>
                  <a:schemeClr val="tx1"/>
                </a:solidFill>
                <a:latin typeface="+mn-lt"/>
                <a:ea typeface="+mn-ea"/>
                <a:cs typeface="Arial" panose="020B0604020202020204" pitchFamily="34" charset="0"/>
              </a:defRPr>
            </a:lvl8pPr>
            <a:lvl9pPr marL="0" indent="0" algn="l" defTabSz="914400" rtl="0" eaLnBrk="1" latinLnBrk="0" hangingPunct="1">
              <a:lnSpc>
                <a:spcPts val="1400"/>
              </a:lnSpc>
              <a:spcBef>
                <a:spcPts val="0"/>
              </a:spcBef>
              <a:spcAft>
                <a:spcPts val="900"/>
              </a:spcAft>
              <a:buFont typeface="Arial" panose="020B0604020202020204" pitchFamily="34" charset="0"/>
              <a:buChar char="​"/>
              <a:defRPr sz="1200" kern="1200">
                <a:solidFill>
                  <a:schemeClr val="tx1"/>
                </a:solidFill>
                <a:latin typeface="+mn-lt"/>
                <a:ea typeface="+mn-ea"/>
                <a:cs typeface="+mn-cs"/>
              </a:defRPr>
            </a:lvl9pPr>
          </a:lstStyle>
          <a:p>
            <a:pPr lvl="2"/>
            <a:r>
              <a:rPr lang="en-GB" sz="2400" i="1" dirty="0"/>
              <a:t>1. Cavern radius set between 20 and 25 m.</a:t>
            </a:r>
          </a:p>
          <a:p>
            <a:pPr lvl="2"/>
            <a:r>
              <a:rPr lang="en-GB" sz="2400" i="1" dirty="0"/>
              <a:t>2. Only caverns within </a:t>
            </a:r>
            <a:r>
              <a:rPr lang="en-GB" sz="2400" i="1" dirty="0" err="1"/>
              <a:t>Fordon</a:t>
            </a:r>
            <a:r>
              <a:rPr lang="en-GB" sz="2400" i="1" dirty="0"/>
              <a:t> are modelled.</a:t>
            </a:r>
          </a:p>
          <a:p>
            <a:pPr lvl="2"/>
            <a:r>
              <a:rPr lang="en-GB" sz="2400" i="1" dirty="0"/>
              <a:t>3.Only 50% of each site is developed for caverns.</a:t>
            </a:r>
          </a:p>
        </p:txBody>
      </p:sp>
      <p:sp>
        <p:nvSpPr>
          <p:cNvPr id="18" name="Oval 17">
            <a:extLst>
              <a:ext uri="{FF2B5EF4-FFF2-40B4-BE49-F238E27FC236}">
                <a16:creationId xmlns:a16="http://schemas.microsoft.com/office/drawing/2014/main" id="{4E6BCAB6-A15F-AE30-A608-C257D0804EC2}"/>
              </a:ext>
            </a:extLst>
          </p:cNvPr>
          <p:cNvSpPr/>
          <p:nvPr/>
        </p:nvSpPr>
        <p:spPr>
          <a:xfrm>
            <a:off x="491803" y="2947213"/>
            <a:ext cx="2514044" cy="1055430"/>
          </a:xfrm>
          <a:prstGeom prst="ellipse">
            <a:avLst/>
          </a:prstGeom>
          <a:solidFill>
            <a:srgbClr val="FFFF00">
              <a:alpha val="30000"/>
            </a:srgb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E9EB136D-25F2-3990-229F-AE7004B69897}"/>
              </a:ext>
            </a:extLst>
          </p:cNvPr>
          <p:cNvSpPr txBox="1"/>
          <p:nvPr/>
        </p:nvSpPr>
        <p:spPr>
          <a:xfrm>
            <a:off x="320673" y="2473754"/>
            <a:ext cx="204281" cy="276999"/>
          </a:xfrm>
          <a:prstGeom prst="rect">
            <a:avLst/>
          </a:prstGeom>
          <a:noFill/>
        </p:spPr>
        <p:txBody>
          <a:bodyPr wrap="square" lIns="0" tIns="0" rIns="0" bIns="0" rtlCol="0">
            <a:spAutoFit/>
          </a:bodyPr>
          <a:lstStyle/>
          <a:p>
            <a:pPr algn="l"/>
            <a:r>
              <a:rPr lang="en-GB" b="1" dirty="0"/>
              <a:t>1</a:t>
            </a:r>
          </a:p>
        </p:txBody>
      </p:sp>
      <p:sp>
        <p:nvSpPr>
          <p:cNvPr id="20" name="TextBox 19">
            <a:extLst>
              <a:ext uri="{FF2B5EF4-FFF2-40B4-BE49-F238E27FC236}">
                <a16:creationId xmlns:a16="http://schemas.microsoft.com/office/drawing/2014/main" id="{B686B45C-6177-CBA9-0171-A0816E9FA7B2}"/>
              </a:ext>
            </a:extLst>
          </p:cNvPr>
          <p:cNvSpPr txBox="1"/>
          <p:nvPr/>
        </p:nvSpPr>
        <p:spPr>
          <a:xfrm>
            <a:off x="287952" y="3290500"/>
            <a:ext cx="204281" cy="276999"/>
          </a:xfrm>
          <a:prstGeom prst="rect">
            <a:avLst/>
          </a:prstGeom>
          <a:noFill/>
        </p:spPr>
        <p:txBody>
          <a:bodyPr wrap="square" lIns="0" tIns="0" rIns="0" bIns="0" rtlCol="0">
            <a:spAutoFit/>
          </a:bodyPr>
          <a:lstStyle/>
          <a:p>
            <a:pPr algn="l"/>
            <a:r>
              <a:rPr lang="en-GB" b="1" dirty="0"/>
              <a:t>2</a:t>
            </a:r>
          </a:p>
        </p:txBody>
      </p:sp>
      <p:sp>
        <p:nvSpPr>
          <p:cNvPr id="21" name="TextBox 20">
            <a:extLst>
              <a:ext uri="{FF2B5EF4-FFF2-40B4-BE49-F238E27FC236}">
                <a16:creationId xmlns:a16="http://schemas.microsoft.com/office/drawing/2014/main" id="{617DA6D7-DE18-22BF-20C1-FD7D8A2AB3AB}"/>
              </a:ext>
            </a:extLst>
          </p:cNvPr>
          <p:cNvSpPr txBox="1"/>
          <p:nvPr/>
        </p:nvSpPr>
        <p:spPr>
          <a:xfrm>
            <a:off x="5856605" y="2416431"/>
            <a:ext cx="204281" cy="276999"/>
          </a:xfrm>
          <a:prstGeom prst="rect">
            <a:avLst/>
          </a:prstGeom>
          <a:noFill/>
        </p:spPr>
        <p:txBody>
          <a:bodyPr wrap="square" lIns="0" tIns="0" rIns="0" bIns="0" rtlCol="0">
            <a:spAutoFit/>
          </a:bodyPr>
          <a:lstStyle/>
          <a:p>
            <a:pPr algn="l"/>
            <a:r>
              <a:rPr lang="en-GB" b="1" dirty="0"/>
              <a:t>1</a:t>
            </a:r>
          </a:p>
        </p:txBody>
      </p:sp>
      <p:sp>
        <p:nvSpPr>
          <p:cNvPr id="22" name="TextBox 21">
            <a:extLst>
              <a:ext uri="{FF2B5EF4-FFF2-40B4-BE49-F238E27FC236}">
                <a16:creationId xmlns:a16="http://schemas.microsoft.com/office/drawing/2014/main" id="{C7C7D6A3-10D6-BD84-3279-3C8E35C2FF38}"/>
              </a:ext>
            </a:extLst>
          </p:cNvPr>
          <p:cNvSpPr txBox="1"/>
          <p:nvPr/>
        </p:nvSpPr>
        <p:spPr>
          <a:xfrm>
            <a:off x="5944689" y="3245712"/>
            <a:ext cx="204281" cy="276999"/>
          </a:xfrm>
          <a:prstGeom prst="rect">
            <a:avLst/>
          </a:prstGeom>
          <a:noFill/>
        </p:spPr>
        <p:txBody>
          <a:bodyPr wrap="square" lIns="0" tIns="0" rIns="0" bIns="0" rtlCol="0">
            <a:spAutoFit/>
          </a:bodyPr>
          <a:lstStyle/>
          <a:p>
            <a:pPr algn="l"/>
            <a:r>
              <a:rPr lang="en-GB" b="1" dirty="0"/>
              <a:t>2</a:t>
            </a:r>
          </a:p>
        </p:txBody>
      </p:sp>
      <p:sp>
        <p:nvSpPr>
          <p:cNvPr id="23" name="TextBox 22">
            <a:extLst>
              <a:ext uri="{FF2B5EF4-FFF2-40B4-BE49-F238E27FC236}">
                <a16:creationId xmlns:a16="http://schemas.microsoft.com/office/drawing/2014/main" id="{88EA6470-E5F9-D72B-8B88-99B78FD3B3FD}"/>
              </a:ext>
            </a:extLst>
          </p:cNvPr>
          <p:cNvSpPr txBox="1"/>
          <p:nvPr/>
        </p:nvSpPr>
        <p:spPr>
          <a:xfrm>
            <a:off x="7985597" y="3836012"/>
            <a:ext cx="204281" cy="276999"/>
          </a:xfrm>
          <a:prstGeom prst="rect">
            <a:avLst/>
          </a:prstGeom>
          <a:noFill/>
        </p:spPr>
        <p:txBody>
          <a:bodyPr wrap="square" lIns="0" tIns="0" rIns="0" bIns="0" rtlCol="0">
            <a:spAutoFit/>
          </a:bodyPr>
          <a:lstStyle/>
          <a:p>
            <a:pPr algn="l"/>
            <a:r>
              <a:rPr lang="en-GB" b="1" dirty="0"/>
              <a:t>3</a:t>
            </a:r>
          </a:p>
        </p:txBody>
      </p:sp>
    </p:spTree>
    <p:custDataLst>
      <p:custData r:id="rId1"/>
      <p:custData r:id="rId2"/>
    </p:custDataLst>
    <p:extLst>
      <p:ext uri="{BB962C8B-B14F-4D97-AF65-F5344CB8AC3E}">
        <p14:creationId xmlns:p14="http://schemas.microsoft.com/office/powerpoint/2010/main" val="536556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1BC5CFE-E114-6200-0E51-6D713204C66B}"/>
              </a:ext>
            </a:extLst>
          </p:cNvPr>
          <p:cNvPicPr>
            <a:picLocks noChangeAspect="1"/>
          </p:cNvPicPr>
          <p:nvPr/>
        </p:nvPicPr>
        <p:blipFill>
          <a:blip r:embed="rId4"/>
          <a:stretch>
            <a:fillRect/>
          </a:stretch>
        </p:blipFill>
        <p:spPr>
          <a:xfrm>
            <a:off x="5981698" y="1716280"/>
            <a:ext cx="6095999" cy="3425439"/>
          </a:xfrm>
          <a:prstGeom prst="rect">
            <a:avLst/>
          </a:prstGeom>
        </p:spPr>
      </p:pic>
      <p:sp>
        <p:nvSpPr>
          <p:cNvPr id="2" name="Title 1">
            <a:extLst>
              <a:ext uri="{FF2B5EF4-FFF2-40B4-BE49-F238E27FC236}">
                <a16:creationId xmlns:a16="http://schemas.microsoft.com/office/drawing/2014/main" id="{6EEF219B-B14D-4F26-8F20-8F924AA20EF8}"/>
              </a:ext>
            </a:extLst>
          </p:cNvPr>
          <p:cNvSpPr>
            <a:spLocks noGrp="1"/>
          </p:cNvSpPr>
          <p:nvPr>
            <p:ph type="title"/>
          </p:nvPr>
        </p:nvSpPr>
        <p:spPr>
          <a:xfrm>
            <a:off x="658811" y="657225"/>
            <a:ext cx="10226440" cy="532800"/>
          </a:xfrm>
        </p:spPr>
        <p:txBody>
          <a:bodyPr/>
          <a:lstStyle/>
          <a:p>
            <a:r>
              <a:rPr lang="en-GB" dirty="0"/>
              <a:t>Case Study 1 </a:t>
            </a:r>
            <a:r>
              <a:rPr lang="en-GB" sz="2800" dirty="0"/>
              <a:t>– Capacity in the </a:t>
            </a:r>
            <a:r>
              <a:rPr lang="en-GB" sz="2800" dirty="0" err="1"/>
              <a:t>Fordon</a:t>
            </a:r>
            <a:r>
              <a:rPr lang="en-GB" sz="2800" dirty="0"/>
              <a:t> Evaporite Formation</a:t>
            </a:r>
            <a:br>
              <a:rPr lang="en-GB" sz="2800" dirty="0"/>
            </a:br>
            <a:endParaRPr lang="en-GB" sz="2800" dirty="0"/>
          </a:p>
        </p:txBody>
      </p:sp>
      <p:sp>
        <p:nvSpPr>
          <p:cNvPr id="3" name="Subtitle 2">
            <a:extLst>
              <a:ext uri="{FF2B5EF4-FFF2-40B4-BE49-F238E27FC236}">
                <a16:creationId xmlns:a16="http://schemas.microsoft.com/office/drawing/2014/main" id="{51F64EC0-146C-48DB-A030-5E20A11E6FAA}"/>
              </a:ext>
            </a:extLst>
          </p:cNvPr>
          <p:cNvSpPr>
            <a:spLocks noGrp="1"/>
          </p:cNvSpPr>
          <p:nvPr>
            <p:ph type="subTitle" idx="1"/>
          </p:nvPr>
        </p:nvSpPr>
        <p:spPr>
          <a:xfrm>
            <a:off x="507207" y="1310094"/>
            <a:ext cx="5322885" cy="246221"/>
          </a:xfrm>
        </p:spPr>
        <p:txBody>
          <a:bodyPr/>
          <a:lstStyle/>
          <a:p>
            <a:r>
              <a:rPr lang="en-GB" dirty="0"/>
              <a:t>3. Estimate development time</a:t>
            </a:r>
          </a:p>
        </p:txBody>
      </p:sp>
      <p:sp>
        <p:nvSpPr>
          <p:cNvPr id="4" name="Content Placeholder 3">
            <a:extLst>
              <a:ext uri="{FF2B5EF4-FFF2-40B4-BE49-F238E27FC236}">
                <a16:creationId xmlns:a16="http://schemas.microsoft.com/office/drawing/2014/main" id="{76B1ED32-D8E9-47D4-BD01-73A0FB97F796}"/>
              </a:ext>
            </a:extLst>
          </p:cNvPr>
          <p:cNvSpPr>
            <a:spLocks noGrp="1"/>
          </p:cNvSpPr>
          <p:nvPr>
            <p:ph sz="quarter" idx="16"/>
          </p:nvPr>
        </p:nvSpPr>
        <p:spPr>
          <a:xfrm>
            <a:off x="524954" y="4790367"/>
            <a:ext cx="5474493" cy="824854"/>
          </a:xfrm>
        </p:spPr>
        <p:txBody>
          <a:bodyPr/>
          <a:lstStyle/>
          <a:p>
            <a:pPr lvl="2"/>
            <a:r>
              <a:rPr lang="en-GB" sz="1600" i="1" dirty="0"/>
              <a:t>1. To use the data from your specific study i.e., as shown in “Outputs </a:t>
            </a:r>
            <a:r>
              <a:rPr lang="en-GB" sz="1600" i="1" dirty="0" err="1"/>
              <a:t>Fordon</a:t>
            </a:r>
            <a:r>
              <a:rPr lang="en-GB" sz="1600" i="1" dirty="0"/>
              <a:t>” (in this case 904 caverns)… </a:t>
            </a:r>
            <a:br>
              <a:rPr lang="en-GB" sz="1600" i="1" dirty="0"/>
            </a:br>
            <a:r>
              <a:rPr lang="en-GB" sz="1600" i="1" dirty="0"/>
              <a:t>2. …set the time calculator to “False” </a:t>
            </a:r>
          </a:p>
          <a:p>
            <a:pPr lvl="2"/>
            <a:r>
              <a:rPr lang="en-GB" sz="1600" i="1" dirty="0"/>
              <a:t>3. The total time required to develop 904 caverns is approximately 800 years. </a:t>
            </a:r>
            <a:br>
              <a:rPr lang="en-GB" sz="1600" i="1" dirty="0"/>
            </a:br>
            <a:r>
              <a:rPr lang="en-GB" sz="1600" i="1" dirty="0"/>
              <a:t>This is equivalent to around 45 sites of 20 caverns being developed concurrently, if each site takes 17.5 years to develop. </a:t>
            </a:r>
          </a:p>
        </p:txBody>
      </p:sp>
      <p:sp>
        <p:nvSpPr>
          <p:cNvPr id="13" name="Oval 12">
            <a:extLst>
              <a:ext uri="{FF2B5EF4-FFF2-40B4-BE49-F238E27FC236}">
                <a16:creationId xmlns:a16="http://schemas.microsoft.com/office/drawing/2014/main" id="{5D53407B-4452-CB79-EB7B-233204056C5B}"/>
              </a:ext>
            </a:extLst>
          </p:cNvPr>
          <p:cNvSpPr/>
          <p:nvPr/>
        </p:nvSpPr>
        <p:spPr>
          <a:xfrm>
            <a:off x="7938534" y="2307249"/>
            <a:ext cx="1052294" cy="496367"/>
          </a:xfrm>
          <a:prstGeom prst="ellipse">
            <a:avLst/>
          </a:prstGeom>
          <a:solidFill>
            <a:srgbClr val="FFFF00">
              <a:alpha val="30000"/>
            </a:srgb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D89930D7-8F13-FE60-F26D-CFCCE47FE2DD}"/>
              </a:ext>
            </a:extLst>
          </p:cNvPr>
          <p:cNvSpPr/>
          <p:nvPr/>
        </p:nvSpPr>
        <p:spPr>
          <a:xfrm>
            <a:off x="9029697" y="2516253"/>
            <a:ext cx="2886686" cy="335604"/>
          </a:xfrm>
          <a:prstGeom prst="ellipse">
            <a:avLst/>
          </a:prstGeom>
          <a:solidFill>
            <a:srgbClr val="FFFF00">
              <a:alpha val="30000"/>
            </a:srgb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Subtitle 2">
            <a:extLst>
              <a:ext uri="{FF2B5EF4-FFF2-40B4-BE49-F238E27FC236}">
                <a16:creationId xmlns:a16="http://schemas.microsoft.com/office/drawing/2014/main" id="{9E5798D5-D73F-2DE4-C54B-9E0E3755EF40}"/>
              </a:ext>
            </a:extLst>
          </p:cNvPr>
          <p:cNvSpPr txBox="1">
            <a:spLocks/>
          </p:cNvSpPr>
          <p:nvPr/>
        </p:nvSpPr>
        <p:spPr>
          <a:xfrm>
            <a:off x="5999447" y="1310070"/>
            <a:ext cx="5322885" cy="246221"/>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100000"/>
              </a:lnSpc>
              <a:spcBef>
                <a:spcPts val="0"/>
              </a:spcBef>
              <a:spcAft>
                <a:spcPts val="900"/>
              </a:spcAft>
              <a:buFont typeface="Times New Roman" panose="02020603050405020304" pitchFamily="18"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accent1"/>
                </a:solidFill>
                <a:latin typeface="+mj-lt"/>
                <a:ea typeface="+mn-ea"/>
                <a:cs typeface="Arial" panose="020B0604020202020204" pitchFamily="34" charset="0"/>
              </a:defRPr>
            </a:lvl4pPr>
            <a:lvl5pPr marL="1828800" indent="0" algn="ctr" defTabSz="914400" rtl="0" eaLnBrk="1" latinLnBrk="0" hangingPunct="1">
              <a:lnSpc>
                <a:spcPct val="100000"/>
              </a:lnSpc>
              <a:spcBef>
                <a:spcPts val="0"/>
              </a:spcBef>
              <a:spcAft>
                <a:spcPts val="9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accent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900"/>
              </a:spcAft>
              <a:buFont typeface="Arial" panose="020B0604020202020204" pitchFamily="34" charset="0"/>
              <a:buNone/>
              <a:defRPr sz="1600" b="1" kern="1200">
                <a:solidFill>
                  <a:schemeClr val="accent1"/>
                </a:solidFill>
                <a:latin typeface="Arial" panose="020B0604020202020204" pitchFamily="34" charset="0"/>
                <a:ea typeface="+mn-ea"/>
                <a:cs typeface="Arial" panose="020B0604020202020204" pitchFamily="34" charset="0"/>
              </a:defRPr>
            </a:lvl7pPr>
            <a:lvl8pPr marL="32004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tx1"/>
                </a:solidFill>
                <a:latin typeface="+mn-lt"/>
                <a:ea typeface="+mn-ea"/>
                <a:cs typeface="Arial" panose="020B0604020202020204" pitchFamily="34" charset="0"/>
              </a:defRPr>
            </a:lvl8pPr>
            <a:lvl9pPr marL="3657600" indent="0" algn="ctr" defTabSz="914400" rtl="0" eaLnBrk="1" latinLnBrk="0" hangingPunct="1">
              <a:lnSpc>
                <a:spcPts val="1400"/>
              </a:lnSpc>
              <a:spcBef>
                <a:spcPts val="0"/>
              </a:spcBef>
              <a:spcAft>
                <a:spcPts val="900"/>
              </a:spcAft>
              <a:buFont typeface="Arial" panose="020B0604020202020204" pitchFamily="34" charset="0"/>
              <a:buNone/>
              <a:defRPr sz="1600" kern="1200">
                <a:solidFill>
                  <a:schemeClr val="tx1"/>
                </a:solidFill>
                <a:latin typeface="+mn-lt"/>
                <a:ea typeface="+mn-ea"/>
                <a:cs typeface="+mn-cs"/>
              </a:defRPr>
            </a:lvl9pPr>
          </a:lstStyle>
          <a:p>
            <a:r>
              <a:rPr lang="en-GB" dirty="0"/>
              <a:t>4. Summary</a:t>
            </a:r>
          </a:p>
        </p:txBody>
      </p:sp>
      <p:sp>
        <p:nvSpPr>
          <p:cNvPr id="17" name="Content Placeholder 3">
            <a:extLst>
              <a:ext uri="{FF2B5EF4-FFF2-40B4-BE49-F238E27FC236}">
                <a16:creationId xmlns:a16="http://schemas.microsoft.com/office/drawing/2014/main" id="{54227FD5-8CEB-6794-176C-C9FE4C8BD12F}"/>
              </a:ext>
            </a:extLst>
          </p:cNvPr>
          <p:cNvSpPr txBox="1">
            <a:spLocks/>
          </p:cNvSpPr>
          <p:nvPr/>
        </p:nvSpPr>
        <p:spPr>
          <a:xfrm>
            <a:off x="6096000" y="5209379"/>
            <a:ext cx="5981697" cy="824854"/>
          </a:xfrm>
          <a:prstGeom prst="rect">
            <a:avLst/>
          </a:prstGeom>
        </p:spPr>
        <p:txBody>
          <a:bodyPr vert="horz" lIns="0" tIns="0" rIns="0" bIns="0" rtlCol="0">
            <a:noAutofit/>
          </a:bodyPr>
          <a:lstStyle>
            <a:lvl1pPr marL="360000" indent="-360000" algn="l" defTabSz="914400" rtl="0" eaLnBrk="1" latinLnBrk="0" hangingPunct="1">
              <a:lnSpc>
                <a:spcPct val="100000"/>
              </a:lnSpc>
              <a:spcBef>
                <a:spcPts val="0"/>
              </a:spcBef>
              <a:spcAft>
                <a:spcPts val="900"/>
              </a:spcAft>
              <a:buFont typeface="Arial" panose="020B0604020202020204" pitchFamily="34" charset="0"/>
              <a:buChar char="•"/>
              <a:defRPr sz="2800" kern="1200">
                <a:solidFill>
                  <a:schemeClr val="tx1"/>
                </a:solidFill>
                <a:latin typeface="+mn-lt"/>
                <a:ea typeface="+mn-ea"/>
                <a:cs typeface="+mn-cs"/>
              </a:defRPr>
            </a:lvl1pPr>
            <a:lvl2pPr marL="720000" indent="-360000" algn="l" defTabSz="914400" rtl="0" eaLnBrk="1" latinLnBrk="0" hangingPunct="1">
              <a:lnSpc>
                <a:spcPct val="100000"/>
              </a:lnSpc>
              <a:spcBef>
                <a:spcPts val="0"/>
              </a:spcBef>
              <a:spcAft>
                <a:spcPts val="900"/>
              </a:spcAft>
              <a:buFont typeface="Times New Roman" panose="02020603050405020304" pitchFamily="18" charset="0"/>
              <a:buChar char="–"/>
              <a:defRPr sz="2800" kern="1200">
                <a:solidFill>
                  <a:schemeClr val="tx1"/>
                </a:solidFill>
                <a:latin typeface="+mn-lt"/>
                <a:ea typeface="+mn-ea"/>
                <a:cs typeface="+mn-cs"/>
              </a:defRPr>
            </a:lvl2pPr>
            <a:lvl3pPr marL="0" indent="0" algn="l" defTabSz="914400" rtl="0" eaLnBrk="1" latinLnBrk="0" hangingPunct="1">
              <a:lnSpc>
                <a:spcPct val="100000"/>
              </a:lnSpc>
              <a:spcBef>
                <a:spcPts val="0"/>
              </a:spcBef>
              <a:spcAft>
                <a:spcPts val="900"/>
              </a:spcAft>
              <a:buFont typeface="Arial" panose="020B0604020202020204" pitchFamily="34" charset="0"/>
              <a:buChar char="​"/>
              <a:defRPr sz="2800" kern="1200">
                <a:solidFill>
                  <a:schemeClr val="tx1"/>
                </a:solidFill>
                <a:latin typeface="+mn-lt"/>
                <a:ea typeface="+mn-ea"/>
                <a:cs typeface="+mn-cs"/>
              </a:defRPr>
            </a:lvl3pPr>
            <a:lvl4pPr marL="0" indent="0" algn="l" defTabSz="914400" rtl="0" eaLnBrk="1" latinLnBrk="0" hangingPunct="1">
              <a:lnSpc>
                <a:spcPct val="100000"/>
              </a:lnSpc>
              <a:spcBef>
                <a:spcPts val="0"/>
              </a:spcBef>
              <a:spcAft>
                <a:spcPts val="900"/>
              </a:spcAft>
              <a:buFont typeface="Arial" panose="020B0604020202020204" pitchFamily="34" charset="0"/>
              <a:buChar char="​"/>
              <a:defRPr sz="2800" b="0" kern="1200">
                <a:solidFill>
                  <a:schemeClr val="accent1"/>
                </a:solidFill>
                <a:latin typeface="+mj-lt"/>
                <a:ea typeface="+mn-ea"/>
                <a:cs typeface="Arial" panose="020B0604020202020204" pitchFamily="34" charset="0"/>
              </a:defRPr>
            </a:lvl4pPr>
            <a:lvl5pPr marL="0" indent="0" algn="l" defTabSz="914400" rtl="0" eaLnBrk="1" latinLnBrk="0" hangingPunct="1">
              <a:lnSpc>
                <a:spcPct val="100000"/>
              </a:lnSpc>
              <a:spcBef>
                <a:spcPts val="0"/>
              </a:spcBef>
              <a:spcAft>
                <a:spcPts val="900"/>
              </a:spcAft>
              <a:buFont typeface="Arial" panose="020B0604020202020204" pitchFamily="34" charset="0"/>
              <a:buChar char="​"/>
              <a:defRPr sz="2000" kern="1200">
                <a:solidFill>
                  <a:schemeClr val="tx1"/>
                </a:solidFill>
                <a:latin typeface="+mn-lt"/>
                <a:ea typeface="+mn-ea"/>
                <a:cs typeface="+mn-cs"/>
              </a:defRPr>
            </a:lvl5pPr>
            <a:lvl6pPr marL="0" indent="0" algn="l" defTabSz="914400" rtl="0" eaLnBrk="1" latinLnBrk="0" hangingPunct="1">
              <a:lnSpc>
                <a:spcPct val="100000"/>
              </a:lnSpc>
              <a:spcBef>
                <a:spcPts val="0"/>
              </a:spcBef>
              <a:spcAft>
                <a:spcPts val="900"/>
              </a:spcAft>
              <a:buFont typeface="Arial" panose="020B0604020202020204" pitchFamily="34" charset="0"/>
              <a:buChar char="​"/>
              <a:defRPr sz="2000" b="0" kern="1200">
                <a:solidFill>
                  <a:schemeClr val="accent1"/>
                </a:solidFill>
                <a:latin typeface="+mn-lt"/>
                <a:ea typeface="+mn-ea"/>
                <a:cs typeface="Arial" panose="020B0604020202020204" pitchFamily="34" charset="0"/>
              </a:defRPr>
            </a:lvl6pPr>
            <a:lvl7pPr marL="0" indent="0" algn="l" defTabSz="914400" rtl="0" eaLnBrk="1" latinLnBrk="0" hangingPunct="1">
              <a:lnSpc>
                <a:spcPct val="100000"/>
              </a:lnSpc>
              <a:spcBef>
                <a:spcPts val="0"/>
              </a:spcBef>
              <a:spcAft>
                <a:spcPts val="900"/>
              </a:spcAft>
              <a:buFont typeface="Arial" panose="020B0604020202020204" pitchFamily="34" charset="0"/>
              <a:buChar char="​"/>
              <a:defRPr sz="1600" b="1" kern="1200">
                <a:solidFill>
                  <a:schemeClr val="accent1"/>
                </a:solidFill>
                <a:latin typeface="Arial" panose="020B0604020202020204" pitchFamily="34" charset="0"/>
                <a:ea typeface="+mn-ea"/>
                <a:cs typeface="Arial" panose="020B0604020202020204" pitchFamily="34" charset="0"/>
              </a:defRPr>
            </a:lvl7pPr>
            <a:lvl8pPr marL="0" indent="0" algn="l" defTabSz="914400" rtl="0" eaLnBrk="1" latinLnBrk="0" hangingPunct="1">
              <a:lnSpc>
                <a:spcPct val="100000"/>
              </a:lnSpc>
              <a:spcBef>
                <a:spcPts val="0"/>
              </a:spcBef>
              <a:spcAft>
                <a:spcPts val="900"/>
              </a:spcAft>
              <a:buFont typeface="Arial" panose="020B0604020202020204" pitchFamily="34" charset="0"/>
              <a:buChar char="​"/>
              <a:defRPr sz="1600" b="0" kern="1200">
                <a:solidFill>
                  <a:schemeClr val="tx1"/>
                </a:solidFill>
                <a:latin typeface="+mn-lt"/>
                <a:ea typeface="+mn-ea"/>
                <a:cs typeface="Arial" panose="020B0604020202020204" pitchFamily="34" charset="0"/>
              </a:defRPr>
            </a:lvl8pPr>
            <a:lvl9pPr marL="0" indent="0" algn="l" defTabSz="914400" rtl="0" eaLnBrk="1" latinLnBrk="0" hangingPunct="1">
              <a:lnSpc>
                <a:spcPts val="1400"/>
              </a:lnSpc>
              <a:spcBef>
                <a:spcPts val="0"/>
              </a:spcBef>
              <a:spcAft>
                <a:spcPts val="900"/>
              </a:spcAft>
              <a:buFont typeface="Arial" panose="020B0604020202020204" pitchFamily="34" charset="0"/>
              <a:buChar char="​"/>
              <a:defRPr sz="1200" kern="1200">
                <a:solidFill>
                  <a:schemeClr val="tx1"/>
                </a:solidFill>
                <a:latin typeface="+mn-lt"/>
                <a:ea typeface="+mn-ea"/>
                <a:cs typeface="+mn-cs"/>
              </a:defRPr>
            </a:lvl9pPr>
          </a:lstStyle>
          <a:p>
            <a:pPr lvl="2"/>
            <a:r>
              <a:rPr lang="en-GB" sz="1800" i="1" dirty="0"/>
              <a:t>1. The storage requirement is set to 100 TWh</a:t>
            </a:r>
          </a:p>
          <a:p>
            <a:pPr lvl="2"/>
            <a:r>
              <a:rPr lang="en-GB" sz="1800" i="1" dirty="0"/>
              <a:t>2. The requirement is compared to the capacity derived from your specific study. In this case the storage requirement CANNOT be met by storage caverns in the </a:t>
            </a:r>
            <a:r>
              <a:rPr lang="en-GB" sz="1800" i="1" dirty="0" err="1"/>
              <a:t>Fordon</a:t>
            </a:r>
            <a:r>
              <a:rPr lang="en-GB" sz="1800" i="1" dirty="0"/>
              <a:t> Evaporite Fm under the set conditions.</a:t>
            </a:r>
          </a:p>
        </p:txBody>
      </p:sp>
      <p:pic>
        <p:nvPicPr>
          <p:cNvPr id="6" name="Picture 5">
            <a:extLst>
              <a:ext uri="{FF2B5EF4-FFF2-40B4-BE49-F238E27FC236}">
                <a16:creationId xmlns:a16="http://schemas.microsoft.com/office/drawing/2014/main" id="{D143CAEF-DF8B-5F8F-8CDE-39AC07BF51D3}"/>
              </a:ext>
            </a:extLst>
          </p:cNvPr>
          <p:cNvPicPr>
            <a:picLocks noChangeAspect="1"/>
          </p:cNvPicPr>
          <p:nvPr/>
        </p:nvPicPr>
        <p:blipFill>
          <a:blip r:embed="rId5"/>
          <a:stretch>
            <a:fillRect/>
          </a:stretch>
        </p:blipFill>
        <p:spPr>
          <a:xfrm>
            <a:off x="507207" y="1713757"/>
            <a:ext cx="5374382" cy="3004158"/>
          </a:xfrm>
          <a:prstGeom prst="rect">
            <a:avLst/>
          </a:prstGeom>
        </p:spPr>
      </p:pic>
      <p:sp>
        <p:nvSpPr>
          <p:cNvPr id="8" name="Oval 7">
            <a:extLst>
              <a:ext uri="{FF2B5EF4-FFF2-40B4-BE49-F238E27FC236}">
                <a16:creationId xmlns:a16="http://schemas.microsoft.com/office/drawing/2014/main" id="{8305662A-CD85-A7CC-0005-7D51ABB83C7F}"/>
              </a:ext>
            </a:extLst>
          </p:cNvPr>
          <p:cNvSpPr/>
          <p:nvPr/>
        </p:nvSpPr>
        <p:spPr>
          <a:xfrm>
            <a:off x="3356042" y="1837522"/>
            <a:ext cx="612842" cy="624996"/>
          </a:xfrm>
          <a:prstGeom prst="ellipse">
            <a:avLst/>
          </a:prstGeom>
          <a:solidFill>
            <a:srgbClr val="FFFF00">
              <a:alpha val="30000"/>
            </a:srgb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1BC2E000-66BB-4DDF-A033-D63655DF74D3}"/>
              </a:ext>
            </a:extLst>
          </p:cNvPr>
          <p:cNvSpPr/>
          <p:nvPr/>
        </p:nvSpPr>
        <p:spPr>
          <a:xfrm>
            <a:off x="407097" y="4066480"/>
            <a:ext cx="760222" cy="486065"/>
          </a:xfrm>
          <a:prstGeom prst="ellipse">
            <a:avLst/>
          </a:prstGeom>
          <a:solidFill>
            <a:srgbClr val="FFFF00">
              <a:alpha val="30000"/>
            </a:srgb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559DDBDE-D065-BA7F-1B14-9F941C5FAA16}"/>
              </a:ext>
            </a:extLst>
          </p:cNvPr>
          <p:cNvSpPr/>
          <p:nvPr/>
        </p:nvSpPr>
        <p:spPr>
          <a:xfrm>
            <a:off x="5268747" y="1837521"/>
            <a:ext cx="612842" cy="1216963"/>
          </a:xfrm>
          <a:prstGeom prst="ellipse">
            <a:avLst/>
          </a:prstGeom>
          <a:solidFill>
            <a:srgbClr val="FFFF00">
              <a:alpha val="30000"/>
            </a:srgb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0C37165C-43C5-44FC-AC48-5327C2ABBC26}"/>
              </a:ext>
            </a:extLst>
          </p:cNvPr>
          <p:cNvSpPr txBox="1"/>
          <p:nvPr/>
        </p:nvSpPr>
        <p:spPr>
          <a:xfrm>
            <a:off x="297443" y="4113011"/>
            <a:ext cx="204281" cy="276999"/>
          </a:xfrm>
          <a:prstGeom prst="rect">
            <a:avLst/>
          </a:prstGeom>
          <a:noFill/>
        </p:spPr>
        <p:txBody>
          <a:bodyPr wrap="square" lIns="0" tIns="0" rIns="0" bIns="0" rtlCol="0">
            <a:spAutoFit/>
          </a:bodyPr>
          <a:lstStyle/>
          <a:p>
            <a:pPr algn="l"/>
            <a:r>
              <a:rPr lang="en-GB" b="1" dirty="0"/>
              <a:t>1</a:t>
            </a:r>
          </a:p>
        </p:txBody>
      </p:sp>
      <p:sp>
        <p:nvSpPr>
          <p:cNvPr id="18" name="TextBox 17">
            <a:extLst>
              <a:ext uri="{FF2B5EF4-FFF2-40B4-BE49-F238E27FC236}">
                <a16:creationId xmlns:a16="http://schemas.microsoft.com/office/drawing/2014/main" id="{9AF83B7B-DE09-F25C-6420-F15B7397B4B4}"/>
              </a:ext>
            </a:extLst>
          </p:cNvPr>
          <p:cNvSpPr txBox="1"/>
          <p:nvPr/>
        </p:nvSpPr>
        <p:spPr>
          <a:xfrm>
            <a:off x="3238970" y="1927187"/>
            <a:ext cx="204281" cy="276999"/>
          </a:xfrm>
          <a:prstGeom prst="rect">
            <a:avLst/>
          </a:prstGeom>
          <a:noFill/>
        </p:spPr>
        <p:txBody>
          <a:bodyPr wrap="square" lIns="0" tIns="0" rIns="0" bIns="0" rtlCol="0">
            <a:spAutoFit/>
          </a:bodyPr>
          <a:lstStyle/>
          <a:p>
            <a:pPr algn="l"/>
            <a:r>
              <a:rPr lang="en-GB" b="1" dirty="0"/>
              <a:t>2</a:t>
            </a:r>
          </a:p>
        </p:txBody>
      </p:sp>
      <p:sp>
        <p:nvSpPr>
          <p:cNvPr id="19" name="TextBox 18">
            <a:extLst>
              <a:ext uri="{FF2B5EF4-FFF2-40B4-BE49-F238E27FC236}">
                <a16:creationId xmlns:a16="http://schemas.microsoft.com/office/drawing/2014/main" id="{D7FA4F95-E830-94B2-C465-3498D8CC61B7}"/>
              </a:ext>
            </a:extLst>
          </p:cNvPr>
          <p:cNvSpPr txBox="1"/>
          <p:nvPr/>
        </p:nvSpPr>
        <p:spPr>
          <a:xfrm>
            <a:off x="5370887" y="1744741"/>
            <a:ext cx="204281" cy="276999"/>
          </a:xfrm>
          <a:prstGeom prst="rect">
            <a:avLst/>
          </a:prstGeom>
          <a:noFill/>
        </p:spPr>
        <p:txBody>
          <a:bodyPr wrap="square" lIns="0" tIns="0" rIns="0" bIns="0" rtlCol="0">
            <a:spAutoFit/>
          </a:bodyPr>
          <a:lstStyle/>
          <a:p>
            <a:pPr algn="l"/>
            <a:r>
              <a:rPr lang="en-GB" b="1" dirty="0"/>
              <a:t>3</a:t>
            </a:r>
          </a:p>
        </p:txBody>
      </p:sp>
      <p:sp>
        <p:nvSpPr>
          <p:cNvPr id="20" name="TextBox 19">
            <a:extLst>
              <a:ext uri="{FF2B5EF4-FFF2-40B4-BE49-F238E27FC236}">
                <a16:creationId xmlns:a16="http://schemas.microsoft.com/office/drawing/2014/main" id="{B5A4ED24-F9A6-A7B2-5FDE-1738643F1BE7}"/>
              </a:ext>
            </a:extLst>
          </p:cNvPr>
          <p:cNvSpPr txBox="1"/>
          <p:nvPr/>
        </p:nvSpPr>
        <p:spPr>
          <a:xfrm>
            <a:off x="7811310" y="2446002"/>
            <a:ext cx="204281" cy="276999"/>
          </a:xfrm>
          <a:prstGeom prst="rect">
            <a:avLst/>
          </a:prstGeom>
          <a:noFill/>
        </p:spPr>
        <p:txBody>
          <a:bodyPr wrap="square" lIns="0" tIns="0" rIns="0" bIns="0" rtlCol="0">
            <a:spAutoFit/>
          </a:bodyPr>
          <a:lstStyle/>
          <a:p>
            <a:pPr algn="l"/>
            <a:r>
              <a:rPr lang="en-GB" b="1" dirty="0"/>
              <a:t>1</a:t>
            </a:r>
          </a:p>
        </p:txBody>
      </p:sp>
      <p:sp>
        <p:nvSpPr>
          <p:cNvPr id="21" name="TextBox 20">
            <a:extLst>
              <a:ext uri="{FF2B5EF4-FFF2-40B4-BE49-F238E27FC236}">
                <a16:creationId xmlns:a16="http://schemas.microsoft.com/office/drawing/2014/main" id="{4D1E97B3-AC2C-FEDD-88F4-E81D64676E0C}"/>
              </a:ext>
            </a:extLst>
          </p:cNvPr>
          <p:cNvSpPr txBox="1"/>
          <p:nvPr/>
        </p:nvSpPr>
        <p:spPr>
          <a:xfrm>
            <a:off x="8969345" y="2624868"/>
            <a:ext cx="204281" cy="276999"/>
          </a:xfrm>
          <a:prstGeom prst="rect">
            <a:avLst/>
          </a:prstGeom>
          <a:noFill/>
        </p:spPr>
        <p:txBody>
          <a:bodyPr wrap="square" lIns="0" tIns="0" rIns="0" bIns="0" rtlCol="0">
            <a:spAutoFit/>
          </a:bodyPr>
          <a:lstStyle/>
          <a:p>
            <a:pPr algn="l"/>
            <a:r>
              <a:rPr lang="en-GB" b="1" dirty="0"/>
              <a:t>2</a:t>
            </a:r>
          </a:p>
        </p:txBody>
      </p:sp>
    </p:spTree>
    <p:custDataLst>
      <p:custData r:id="rId1"/>
      <p:custData r:id="rId2"/>
    </p:custDataLst>
    <p:extLst>
      <p:ext uri="{BB962C8B-B14F-4D97-AF65-F5344CB8AC3E}">
        <p14:creationId xmlns:p14="http://schemas.microsoft.com/office/powerpoint/2010/main" val="1092071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219B-B14D-4F26-8F20-8F924AA20EF8}"/>
              </a:ext>
            </a:extLst>
          </p:cNvPr>
          <p:cNvSpPr>
            <a:spLocks noGrp="1"/>
          </p:cNvSpPr>
          <p:nvPr>
            <p:ph type="title"/>
          </p:nvPr>
        </p:nvSpPr>
        <p:spPr>
          <a:xfrm>
            <a:off x="658810" y="657225"/>
            <a:ext cx="10994534" cy="532800"/>
          </a:xfrm>
        </p:spPr>
        <p:txBody>
          <a:bodyPr/>
          <a:lstStyle/>
          <a:p>
            <a:r>
              <a:rPr lang="en-GB" sz="3600" dirty="0"/>
              <a:t>Case Study 2 </a:t>
            </a:r>
            <a:r>
              <a:rPr lang="en-GB" sz="2400" dirty="0"/>
              <a:t>– Capacity in the </a:t>
            </a:r>
            <a:r>
              <a:rPr lang="en-GB" sz="2400" dirty="0" err="1"/>
              <a:t>Boulby</a:t>
            </a:r>
            <a:r>
              <a:rPr lang="en-GB" sz="2400" dirty="0"/>
              <a:t> Halite &amp; </a:t>
            </a:r>
            <a:r>
              <a:rPr lang="en-GB" sz="2400" dirty="0" err="1"/>
              <a:t>Fordon</a:t>
            </a:r>
            <a:r>
              <a:rPr lang="en-GB" sz="2400" dirty="0"/>
              <a:t> Evaporite Formation</a:t>
            </a:r>
            <a:br>
              <a:rPr lang="en-GB" sz="2400" dirty="0"/>
            </a:br>
            <a:br>
              <a:rPr lang="en-GB" sz="2400" dirty="0"/>
            </a:br>
            <a:endParaRPr lang="en-GB" sz="2400" dirty="0"/>
          </a:p>
        </p:txBody>
      </p:sp>
      <p:pic>
        <p:nvPicPr>
          <p:cNvPr id="7" name="Content Placeholder 6">
            <a:extLst>
              <a:ext uri="{FF2B5EF4-FFF2-40B4-BE49-F238E27FC236}">
                <a16:creationId xmlns:a16="http://schemas.microsoft.com/office/drawing/2014/main" id="{ACA89139-F594-F279-2B54-612FF3F9048F}"/>
              </a:ext>
            </a:extLst>
          </p:cNvPr>
          <p:cNvPicPr>
            <a:picLocks noGrp="1" noChangeAspect="1"/>
          </p:cNvPicPr>
          <p:nvPr>
            <p:ph sz="quarter" idx="16"/>
          </p:nvPr>
        </p:nvPicPr>
        <p:blipFill>
          <a:blip r:embed="rId4"/>
          <a:stretch>
            <a:fillRect/>
          </a:stretch>
        </p:blipFill>
        <p:spPr>
          <a:xfrm>
            <a:off x="6131266" y="1676336"/>
            <a:ext cx="5522078" cy="3099945"/>
          </a:xfrm>
        </p:spPr>
      </p:pic>
      <p:sp>
        <p:nvSpPr>
          <p:cNvPr id="8" name="Subtitle 2">
            <a:extLst>
              <a:ext uri="{FF2B5EF4-FFF2-40B4-BE49-F238E27FC236}">
                <a16:creationId xmlns:a16="http://schemas.microsoft.com/office/drawing/2014/main" id="{2D4C9871-D9A7-4911-A800-27844EADEB0A}"/>
              </a:ext>
            </a:extLst>
          </p:cNvPr>
          <p:cNvSpPr>
            <a:spLocks noGrp="1"/>
          </p:cNvSpPr>
          <p:nvPr>
            <p:ph type="subTitle" idx="1"/>
          </p:nvPr>
        </p:nvSpPr>
        <p:spPr>
          <a:xfrm>
            <a:off x="507207" y="1310094"/>
            <a:ext cx="5322885" cy="246221"/>
          </a:xfrm>
        </p:spPr>
        <p:txBody>
          <a:bodyPr/>
          <a:lstStyle/>
          <a:p>
            <a:r>
              <a:rPr lang="en-GB" dirty="0"/>
              <a:t>1. Set relative criteria</a:t>
            </a:r>
          </a:p>
        </p:txBody>
      </p:sp>
      <p:sp>
        <p:nvSpPr>
          <p:cNvPr id="9" name="Subtitle 2">
            <a:extLst>
              <a:ext uri="{FF2B5EF4-FFF2-40B4-BE49-F238E27FC236}">
                <a16:creationId xmlns:a16="http://schemas.microsoft.com/office/drawing/2014/main" id="{0484E82C-09C9-5955-8F6C-D49AC0620391}"/>
              </a:ext>
            </a:extLst>
          </p:cNvPr>
          <p:cNvSpPr txBox="1">
            <a:spLocks/>
          </p:cNvSpPr>
          <p:nvPr/>
        </p:nvSpPr>
        <p:spPr>
          <a:xfrm>
            <a:off x="5999447" y="1310070"/>
            <a:ext cx="5322885" cy="246221"/>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100000"/>
              </a:lnSpc>
              <a:spcBef>
                <a:spcPts val="0"/>
              </a:spcBef>
              <a:spcAft>
                <a:spcPts val="900"/>
              </a:spcAft>
              <a:buFont typeface="Times New Roman" panose="02020603050405020304" pitchFamily="18"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accent1"/>
                </a:solidFill>
                <a:latin typeface="+mj-lt"/>
                <a:ea typeface="+mn-ea"/>
                <a:cs typeface="Arial" panose="020B0604020202020204" pitchFamily="34" charset="0"/>
              </a:defRPr>
            </a:lvl4pPr>
            <a:lvl5pPr marL="1828800" indent="0" algn="ctr" defTabSz="914400" rtl="0" eaLnBrk="1" latinLnBrk="0" hangingPunct="1">
              <a:lnSpc>
                <a:spcPct val="100000"/>
              </a:lnSpc>
              <a:spcBef>
                <a:spcPts val="0"/>
              </a:spcBef>
              <a:spcAft>
                <a:spcPts val="9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accent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900"/>
              </a:spcAft>
              <a:buFont typeface="Arial" panose="020B0604020202020204" pitchFamily="34" charset="0"/>
              <a:buNone/>
              <a:defRPr sz="1600" b="1" kern="1200">
                <a:solidFill>
                  <a:schemeClr val="accent1"/>
                </a:solidFill>
                <a:latin typeface="Arial" panose="020B0604020202020204" pitchFamily="34" charset="0"/>
                <a:ea typeface="+mn-ea"/>
                <a:cs typeface="Arial" panose="020B0604020202020204" pitchFamily="34" charset="0"/>
              </a:defRPr>
            </a:lvl7pPr>
            <a:lvl8pPr marL="32004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tx1"/>
                </a:solidFill>
                <a:latin typeface="+mn-lt"/>
                <a:ea typeface="+mn-ea"/>
                <a:cs typeface="Arial" panose="020B0604020202020204" pitchFamily="34" charset="0"/>
              </a:defRPr>
            </a:lvl8pPr>
            <a:lvl9pPr marL="3657600" indent="0" algn="ctr" defTabSz="914400" rtl="0" eaLnBrk="1" latinLnBrk="0" hangingPunct="1">
              <a:lnSpc>
                <a:spcPts val="1400"/>
              </a:lnSpc>
              <a:spcBef>
                <a:spcPts val="0"/>
              </a:spcBef>
              <a:spcAft>
                <a:spcPts val="900"/>
              </a:spcAft>
              <a:buFont typeface="Arial" panose="020B0604020202020204" pitchFamily="34" charset="0"/>
              <a:buNone/>
              <a:defRPr sz="1600" kern="1200">
                <a:solidFill>
                  <a:schemeClr val="tx1"/>
                </a:solidFill>
                <a:latin typeface="+mn-lt"/>
                <a:ea typeface="+mn-ea"/>
                <a:cs typeface="+mn-cs"/>
              </a:defRPr>
            </a:lvl9pPr>
          </a:lstStyle>
          <a:p>
            <a:r>
              <a:rPr lang="en-GB" dirty="0"/>
              <a:t>2. Set design criteria</a:t>
            </a:r>
          </a:p>
        </p:txBody>
      </p:sp>
      <p:pic>
        <p:nvPicPr>
          <p:cNvPr id="11" name="Picture 10">
            <a:extLst>
              <a:ext uri="{FF2B5EF4-FFF2-40B4-BE49-F238E27FC236}">
                <a16:creationId xmlns:a16="http://schemas.microsoft.com/office/drawing/2014/main" id="{93738492-2D70-275A-E526-D0FD8B91665F}"/>
              </a:ext>
            </a:extLst>
          </p:cNvPr>
          <p:cNvPicPr>
            <a:picLocks noChangeAspect="1"/>
          </p:cNvPicPr>
          <p:nvPr/>
        </p:nvPicPr>
        <p:blipFill>
          <a:blip r:embed="rId5"/>
          <a:stretch>
            <a:fillRect/>
          </a:stretch>
        </p:blipFill>
        <p:spPr>
          <a:xfrm>
            <a:off x="507205" y="1676336"/>
            <a:ext cx="5428941" cy="3049434"/>
          </a:xfrm>
          <a:prstGeom prst="rect">
            <a:avLst/>
          </a:prstGeom>
        </p:spPr>
      </p:pic>
      <p:sp>
        <p:nvSpPr>
          <p:cNvPr id="12" name="Content Placeholder 3">
            <a:extLst>
              <a:ext uri="{FF2B5EF4-FFF2-40B4-BE49-F238E27FC236}">
                <a16:creationId xmlns:a16="http://schemas.microsoft.com/office/drawing/2014/main" id="{E4A79848-B310-03DD-E282-6EACEE994AB8}"/>
              </a:ext>
            </a:extLst>
          </p:cNvPr>
          <p:cNvSpPr txBox="1">
            <a:spLocks/>
          </p:cNvSpPr>
          <p:nvPr/>
        </p:nvSpPr>
        <p:spPr>
          <a:xfrm>
            <a:off x="524954" y="4790367"/>
            <a:ext cx="5474493" cy="824854"/>
          </a:xfrm>
          <a:prstGeom prst="rect">
            <a:avLst/>
          </a:prstGeom>
        </p:spPr>
        <p:txBody>
          <a:bodyPr vert="horz" lIns="0" tIns="0" rIns="0" bIns="0" rtlCol="0">
            <a:noAutofit/>
          </a:bodyPr>
          <a:lstStyle>
            <a:lvl1pPr marL="360000" indent="-360000" algn="l" defTabSz="914400" rtl="0" eaLnBrk="1" latinLnBrk="0" hangingPunct="1">
              <a:lnSpc>
                <a:spcPct val="100000"/>
              </a:lnSpc>
              <a:spcBef>
                <a:spcPts val="0"/>
              </a:spcBef>
              <a:spcAft>
                <a:spcPts val="900"/>
              </a:spcAft>
              <a:buFont typeface="Arial" panose="020B0604020202020204" pitchFamily="34" charset="0"/>
              <a:buChar char="•"/>
              <a:defRPr sz="2800" kern="1200">
                <a:solidFill>
                  <a:schemeClr val="tx1"/>
                </a:solidFill>
                <a:latin typeface="+mn-lt"/>
                <a:ea typeface="+mn-ea"/>
                <a:cs typeface="+mn-cs"/>
              </a:defRPr>
            </a:lvl1pPr>
            <a:lvl2pPr marL="720000" indent="-360000" algn="l" defTabSz="914400" rtl="0" eaLnBrk="1" latinLnBrk="0" hangingPunct="1">
              <a:lnSpc>
                <a:spcPct val="100000"/>
              </a:lnSpc>
              <a:spcBef>
                <a:spcPts val="0"/>
              </a:spcBef>
              <a:spcAft>
                <a:spcPts val="900"/>
              </a:spcAft>
              <a:buFont typeface="Times New Roman" panose="02020603050405020304" pitchFamily="18" charset="0"/>
              <a:buChar char="–"/>
              <a:defRPr sz="2800" kern="1200">
                <a:solidFill>
                  <a:schemeClr val="tx1"/>
                </a:solidFill>
                <a:latin typeface="+mn-lt"/>
                <a:ea typeface="+mn-ea"/>
                <a:cs typeface="+mn-cs"/>
              </a:defRPr>
            </a:lvl2pPr>
            <a:lvl3pPr marL="0" indent="0" algn="l" defTabSz="914400" rtl="0" eaLnBrk="1" latinLnBrk="0" hangingPunct="1">
              <a:lnSpc>
                <a:spcPct val="100000"/>
              </a:lnSpc>
              <a:spcBef>
                <a:spcPts val="0"/>
              </a:spcBef>
              <a:spcAft>
                <a:spcPts val="900"/>
              </a:spcAft>
              <a:buFont typeface="Arial" panose="020B0604020202020204" pitchFamily="34" charset="0"/>
              <a:buChar char="​"/>
              <a:defRPr sz="2800" kern="1200">
                <a:solidFill>
                  <a:schemeClr val="tx1"/>
                </a:solidFill>
                <a:latin typeface="+mn-lt"/>
                <a:ea typeface="+mn-ea"/>
                <a:cs typeface="+mn-cs"/>
              </a:defRPr>
            </a:lvl3pPr>
            <a:lvl4pPr marL="0" indent="0" algn="l" defTabSz="914400" rtl="0" eaLnBrk="1" latinLnBrk="0" hangingPunct="1">
              <a:lnSpc>
                <a:spcPct val="100000"/>
              </a:lnSpc>
              <a:spcBef>
                <a:spcPts val="0"/>
              </a:spcBef>
              <a:spcAft>
                <a:spcPts val="900"/>
              </a:spcAft>
              <a:buFont typeface="Arial" panose="020B0604020202020204" pitchFamily="34" charset="0"/>
              <a:buChar char="​"/>
              <a:defRPr sz="2800" b="0" kern="1200">
                <a:solidFill>
                  <a:schemeClr val="accent1"/>
                </a:solidFill>
                <a:latin typeface="+mj-lt"/>
                <a:ea typeface="+mn-ea"/>
                <a:cs typeface="Arial" panose="020B0604020202020204" pitchFamily="34" charset="0"/>
              </a:defRPr>
            </a:lvl4pPr>
            <a:lvl5pPr marL="0" indent="0" algn="l" defTabSz="914400" rtl="0" eaLnBrk="1" latinLnBrk="0" hangingPunct="1">
              <a:lnSpc>
                <a:spcPct val="100000"/>
              </a:lnSpc>
              <a:spcBef>
                <a:spcPts val="0"/>
              </a:spcBef>
              <a:spcAft>
                <a:spcPts val="900"/>
              </a:spcAft>
              <a:buFont typeface="Arial" panose="020B0604020202020204" pitchFamily="34" charset="0"/>
              <a:buChar char="​"/>
              <a:defRPr sz="2000" kern="1200">
                <a:solidFill>
                  <a:schemeClr val="tx1"/>
                </a:solidFill>
                <a:latin typeface="+mn-lt"/>
                <a:ea typeface="+mn-ea"/>
                <a:cs typeface="+mn-cs"/>
              </a:defRPr>
            </a:lvl5pPr>
            <a:lvl6pPr marL="0" indent="0" algn="l" defTabSz="914400" rtl="0" eaLnBrk="1" latinLnBrk="0" hangingPunct="1">
              <a:lnSpc>
                <a:spcPct val="100000"/>
              </a:lnSpc>
              <a:spcBef>
                <a:spcPts val="0"/>
              </a:spcBef>
              <a:spcAft>
                <a:spcPts val="900"/>
              </a:spcAft>
              <a:buFont typeface="Arial" panose="020B0604020202020204" pitchFamily="34" charset="0"/>
              <a:buChar char="​"/>
              <a:defRPr sz="2000" b="0" kern="1200">
                <a:solidFill>
                  <a:schemeClr val="accent1"/>
                </a:solidFill>
                <a:latin typeface="+mn-lt"/>
                <a:ea typeface="+mn-ea"/>
                <a:cs typeface="Arial" panose="020B0604020202020204" pitchFamily="34" charset="0"/>
              </a:defRPr>
            </a:lvl6pPr>
            <a:lvl7pPr marL="0" indent="0" algn="l" defTabSz="914400" rtl="0" eaLnBrk="1" latinLnBrk="0" hangingPunct="1">
              <a:lnSpc>
                <a:spcPct val="100000"/>
              </a:lnSpc>
              <a:spcBef>
                <a:spcPts val="0"/>
              </a:spcBef>
              <a:spcAft>
                <a:spcPts val="900"/>
              </a:spcAft>
              <a:buFont typeface="Arial" panose="020B0604020202020204" pitchFamily="34" charset="0"/>
              <a:buChar char="​"/>
              <a:defRPr sz="1600" b="1" kern="1200">
                <a:solidFill>
                  <a:schemeClr val="accent1"/>
                </a:solidFill>
                <a:latin typeface="Arial" panose="020B0604020202020204" pitchFamily="34" charset="0"/>
                <a:ea typeface="+mn-ea"/>
                <a:cs typeface="Arial" panose="020B0604020202020204" pitchFamily="34" charset="0"/>
              </a:defRPr>
            </a:lvl7pPr>
            <a:lvl8pPr marL="0" indent="0" algn="l" defTabSz="914400" rtl="0" eaLnBrk="1" latinLnBrk="0" hangingPunct="1">
              <a:lnSpc>
                <a:spcPct val="100000"/>
              </a:lnSpc>
              <a:spcBef>
                <a:spcPts val="0"/>
              </a:spcBef>
              <a:spcAft>
                <a:spcPts val="900"/>
              </a:spcAft>
              <a:buFont typeface="Arial" panose="020B0604020202020204" pitchFamily="34" charset="0"/>
              <a:buChar char="​"/>
              <a:defRPr sz="1600" b="0" kern="1200">
                <a:solidFill>
                  <a:schemeClr val="tx1"/>
                </a:solidFill>
                <a:latin typeface="+mn-lt"/>
                <a:ea typeface="+mn-ea"/>
                <a:cs typeface="Arial" panose="020B0604020202020204" pitchFamily="34" charset="0"/>
              </a:defRPr>
            </a:lvl8pPr>
            <a:lvl9pPr marL="0" indent="0" algn="l" defTabSz="914400" rtl="0" eaLnBrk="1" latinLnBrk="0" hangingPunct="1">
              <a:lnSpc>
                <a:spcPts val="1400"/>
              </a:lnSpc>
              <a:spcBef>
                <a:spcPts val="0"/>
              </a:spcBef>
              <a:spcAft>
                <a:spcPts val="900"/>
              </a:spcAft>
              <a:buFont typeface="Arial" panose="020B0604020202020204" pitchFamily="34" charset="0"/>
              <a:buChar char="​"/>
              <a:defRPr sz="1200" kern="1200">
                <a:solidFill>
                  <a:schemeClr val="tx1"/>
                </a:solidFill>
                <a:latin typeface="+mn-lt"/>
                <a:ea typeface="+mn-ea"/>
                <a:cs typeface="+mn-cs"/>
              </a:defRPr>
            </a:lvl9pPr>
          </a:lstStyle>
          <a:p>
            <a:pPr lvl="2"/>
            <a:r>
              <a:rPr lang="en-GB" sz="2000" i="1" dirty="0"/>
              <a:t>1. </a:t>
            </a:r>
            <a:r>
              <a:rPr lang="en-GB" sz="2000" i="1" dirty="0" err="1"/>
              <a:t>Fordon</a:t>
            </a:r>
            <a:r>
              <a:rPr lang="en-GB" sz="2000" i="1" dirty="0"/>
              <a:t> and </a:t>
            </a:r>
            <a:r>
              <a:rPr lang="en-GB" sz="2000" i="1" dirty="0" err="1"/>
              <a:t>Boulby</a:t>
            </a:r>
            <a:r>
              <a:rPr lang="en-GB" sz="2000" i="1" dirty="0"/>
              <a:t> properties are set to 0. The next page will identify sites which contain either </a:t>
            </a:r>
            <a:r>
              <a:rPr lang="en-GB" sz="2000" i="1" dirty="0" err="1"/>
              <a:t>Fordon</a:t>
            </a:r>
            <a:r>
              <a:rPr lang="en-GB" sz="2000" i="1" dirty="0"/>
              <a:t> or </a:t>
            </a:r>
            <a:r>
              <a:rPr lang="en-GB" sz="2000" i="1" dirty="0" err="1"/>
              <a:t>Boulby</a:t>
            </a:r>
            <a:r>
              <a:rPr lang="en-GB" sz="2000" i="1" dirty="0"/>
              <a:t> halite.</a:t>
            </a:r>
          </a:p>
          <a:p>
            <a:pPr lvl="2"/>
            <a:r>
              <a:rPr lang="en-GB" sz="2000" i="1" dirty="0"/>
              <a:t>2. Surface Criteria all equal to 1, therefore sites which interact with these criteria are excluded.</a:t>
            </a:r>
          </a:p>
        </p:txBody>
      </p:sp>
      <p:sp>
        <p:nvSpPr>
          <p:cNvPr id="13" name="Oval 12">
            <a:extLst>
              <a:ext uri="{FF2B5EF4-FFF2-40B4-BE49-F238E27FC236}">
                <a16:creationId xmlns:a16="http://schemas.microsoft.com/office/drawing/2014/main" id="{5A378A5D-52BA-C663-6D13-3F6B23C3DFFA}"/>
              </a:ext>
            </a:extLst>
          </p:cNvPr>
          <p:cNvSpPr/>
          <p:nvPr/>
        </p:nvSpPr>
        <p:spPr>
          <a:xfrm>
            <a:off x="507204" y="2484165"/>
            <a:ext cx="2128991" cy="371193"/>
          </a:xfrm>
          <a:prstGeom prst="ellipse">
            <a:avLst/>
          </a:prstGeom>
          <a:solidFill>
            <a:srgbClr val="FFFF00">
              <a:alpha val="30000"/>
            </a:srgb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86935BD4-FDB8-C22D-8574-3C14713E50A0}"/>
              </a:ext>
            </a:extLst>
          </p:cNvPr>
          <p:cNvSpPr/>
          <p:nvPr/>
        </p:nvSpPr>
        <p:spPr>
          <a:xfrm>
            <a:off x="6223183" y="2931072"/>
            <a:ext cx="1743770" cy="246221"/>
          </a:xfrm>
          <a:prstGeom prst="ellipse">
            <a:avLst/>
          </a:prstGeom>
          <a:solidFill>
            <a:srgbClr val="FFFF00">
              <a:alpha val="30000"/>
            </a:srgb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ontent Placeholder 3">
            <a:extLst>
              <a:ext uri="{FF2B5EF4-FFF2-40B4-BE49-F238E27FC236}">
                <a16:creationId xmlns:a16="http://schemas.microsoft.com/office/drawing/2014/main" id="{60120903-6535-697C-821F-C109493A1365}"/>
              </a:ext>
            </a:extLst>
          </p:cNvPr>
          <p:cNvSpPr txBox="1">
            <a:spLocks/>
          </p:cNvSpPr>
          <p:nvPr/>
        </p:nvSpPr>
        <p:spPr>
          <a:xfrm>
            <a:off x="6046830" y="5086802"/>
            <a:ext cx="5916566" cy="824854"/>
          </a:xfrm>
          <a:prstGeom prst="rect">
            <a:avLst/>
          </a:prstGeom>
        </p:spPr>
        <p:txBody>
          <a:bodyPr vert="horz" lIns="0" tIns="0" rIns="0" bIns="0" rtlCol="0">
            <a:noAutofit/>
          </a:bodyPr>
          <a:lstStyle>
            <a:lvl1pPr marL="360000" indent="-360000" algn="l" defTabSz="914400" rtl="0" eaLnBrk="1" latinLnBrk="0" hangingPunct="1">
              <a:lnSpc>
                <a:spcPct val="100000"/>
              </a:lnSpc>
              <a:spcBef>
                <a:spcPts val="0"/>
              </a:spcBef>
              <a:spcAft>
                <a:spcPts val="900"/>
              </a:spcAft>
              <a:buFont typeface="Arial" panose="020B0604020202020204" pitchFamily="34" charset="0"/>
              <a:buChar char="•"/>
              <a:defRPr sz="2800" kern="1200">
                <a:solidFill>
                  <a:schemeClr val="tx1"/>
                </a:solidFill>
                <a:latin typeface="+mn-lt"/>
                <a:ea typeface="+mn-ea"/>
                <a:cs typeface="+mn-cs"/>
              </a:defRPr>
            </a:lvl1pPr>
            <a:lvl2pPr marL="720000" indent="-360000" algn="l" defTabSz="914400" rtl="0" eaLnBrk="1" latinLnBrk="0" hangingPunct="1">
              <a:lnSpc>
                <a:spcPct val="100000"/>
              </a:lnSpc>
              <a:spcBef>
                <a:spcPts val="0"/>
              </a:spcBef>
              <a:spcAft>
                <a:spcPts val="900"/>
              </a:spcAft>
              <a:buFont typeface="Times New Roman" panose="02020603050405020304" pitchFamily="18" charset="0"/>
              <a:buChar char="–"/>
              <a:defRPr sz="2800" kern="1200">
                <a:solidFill>
                  <a:schemeClr val="tx1"/>
                </a:solidFill>
                <a:latin typeface="+mn-lt"/>
                <a:ea typeface="+mn-ea"/>
                <a:cs typeface="+mn-cs"/>
              </a:defRPr>
            </a:lvl2pPr>
            <a:lvl3pPr marL="0" indent="0" algn="l" defTabSz="914400" rtl="0" eaLnBrk="1" latinLnBrk="0" hangingPunct="1">
              <a:lnSpc>
                <a:spcPct val="100000"/>
              </a:lnSpc>
              <a:spcBef>
                <a:spcPts val="0"/>
              </a:spcBef>
              <a:spcAft>
                <a:spcPts val="900"/>
              </a:spcAft>
              <a:buFont typeface="Arial" panose="020B0604020202020204" pitchFamily="34" charset="0"/>
              <a:buChar char="​"/>
              <a:defRPr sz="2800" kern="1200">
                <a:solidFill>
                  <a:schemeClr val="tx1"/>
                </a:solidFill>
                <a:latin typeface="+mn-lt"/>
                <a:ea typeface="+mn-ea"/>
                <a:cs typeface="+mn-cs"/>
              </a:defRPr>
            </a:lvl3pPr>
            <a:lvl4pPr marL="0" indent="0" algn="l" defTabSz="914400" rtl="0" eaLnBrk="1" latinLnBrk="0" hangingPunct="1">
              <a:lnSpc>
                <a:spcPct val="100000"/>
              </a:lnSpc>
              <a:spcBef>
                <a:spcPts val="0"/>
              </a:spcBef>
              <a:spcAft>
                <a:spcPts val="900"/>
              </a:spcAft>
              <a:buFont typeface="Arial" panose="020B0604020202020204" pitchFamily="34" charset="0"/>
              <a:buChar char="​"/>
              <a:defRPr sz="2800" b="0" kern="1200">
                <a:solidFill>
                  <a:schemeClr val="accent1"/>
                </a:solidFill>
                <a:latin typeface="+mj-lt"/>
                <a:ea typeface="+mn-ea"/>
                <a:cs typeface="Arial" panose="020B0604020202020204" pitchFamily="34" charset="0"/>
              </a:defRPr>
            </a:lvl4pPr>
            <a:lvl5pPr marL="0" indent="0" algn="l" defTabSz="914400" rtl="0" eaLnBrk="1" latinLnBrk="0" hangingPunct="1">
              <a:lnSpc>
                <a:spcPct val="100000"/>
              </a:lnSpc>
              <a:spcBef>
                <a:spcPts val="0"/>
              </a:spcBef>
              <a:spcAft>
                <a:spcPts val="900"/>
              </a:spcAft>
              <a:buFont typeface="Arial" panose="020B0604020202020204" pitchFamily="34" charset="0"/>
              <a:buChar char="​"/>
              <a:defRPr sz="2000" kern="1200">
                <a:solidFill>
                  <a:schemeClr val="tx1"/>
                </a:solidFill>
                <a:latin typeface="+mn-lt"/>
                <a:ea typeface="+mn-ea"/>
                <a:cs typeface="+mn-cs"/>
              </a:defRPr>
            </a:lvl5pPr>
            <a:lvl6pPr marL="0" indent="0" algn="l" defTabSz="914400" rtl="0" eaLnBrk="1" latinLnBrk="0" hangingPunct="1">
              <a:lnSpc>
                <a:spcPct val="100000"/>
              </a:lnSpc>
              <a:spcBef>
                <a:spcPts val="0"/>
              </a:spcBef>
              <a:spcAft>
                <a:spcPts val="900"/>
              </a:spcAft>
              <a:buFont typeface="Arial" panose="020B0604020202020204" pitchFamily="34" charset="0"/>
              <a:buChar char="​"/>
              <a:defRPr sz="2000" b="0" kern="1200">
                <a:solidFill>
                  <a:schemeClr val="accent1"/>
                </a:solidFill>
                <a:latin typeface="+mn-lt"/>
                <a:ea typeface="+mn-ea"/>
                <a:cs typeface="Arial" panose="020B0604020202020204" pitchFamily="34" charset="0"/>
              </a:defRPr>
            </a:lvl6pPr>
            <a:lvl7pPr marL="0" indent="0" algn="l" defTabSz="914400" rtl="0" eaLnBrk="1" latinLnBrk="0" hangingPunct="1">
              <a:lnSpc>
                <a:spcPct val="100000"/>
              </a:lnSpc>
              <a:spcBef>
                <a:spcPts val="0"/>
              </a:spcBef>
              <a:spcAft>
                <a:spcPts val="900"/>
              </a:spcAft>
              <a:buFont typeface="Arial" panose="020B0604020202020204" pitchFamily="34" charset="0"/>
              <a:buChar char="​"/>
              <a:defRPr sz="1600" b="1" kern="1200">
                <a:solidFill>
                  <a:schemeClr val="accent1"/>
                </a:solidFill>
                <a:latin typeface="Arial" panose="020B0604020202020204" pitchFamily="34" charset="0"/>
                <a:ea typeface="+mn-ea"/>
                <a:cs typeface="Arial" panose="020B0604020202020204" pitchFamily="34" charset="0"/>
              </a:defRPr>
            </a:lvl7pPr>
            <a:lvl8pPr marL="0" indent="0" algn="l" defTabSz="914400" rtl="0" eaLnBrk="1" latinLnBrk="0" hangingPunct="1">
              <a:lnSpc>
                <a:spcPct val="100000"/>
              </a:lnSpc>
              <a:spcBef>
                <a:spcPts val="0"/>
              </a:spcBef>
              <a:spcAft>
                <a:spcPts val="900"/>
              </a:spcAft>
              <a:buFont typeface="Arial" panose="020B0604020202020204" pitchFamily="34" charset="0"/>
              <a:buChar char="​"/>
              <a:defRPr sz="1600" b="0" kern="1200">
                <a:solidFill>
                  <a:schemeClr val="tx1"/>
                </a:solidFill>
                <a:latin typeface="+mn-lt"/>
                <a:ea typeface="+mn-ea"/>
                <a:cs typeface="Arial" panose="020B0604020202020204" pitchFamily="34" charset="0"/>
              </a:defRPr>
            </a:lvl8pPr>
            <a:lvl9pPr marL="0" indent="0" algn="l" defTabSz="914400" rtl="0" eaLnBrk="1" latinLnBrk="0" hangingPunct="1">
              <a:lnSpc>
                <a:spcPts val="1400"/>
              </a:lnSpc>
              <a:spcBef>
                <a:spcPts val="0"/>
              </a:spcBef>
              <a:spcAft>
                <a:spcPts val="900"/>
              </a:spcAft>
              <a:buFont typeface="Arial" panose="020B0604020202020204" pitchFamily="34" charset="0"/>
              <a:buChar char="​"/>
              <a:defRPr sz="1200" kern="1200">
                <a:solidFill>
                  <a:schemeClr val="tx1"/>
                </a:solidFill>
                <a:latin typeface="+mn-lt"/>
                <a:ea typeface="+mn-ea"/>
                <a:cs typeface="+mn-cs"/>
              </a:defRPr>
            </a:lvl9pPr>
          </a:lstStyle>
          <a:p>
            <a:pPr lvl="2"/>
            <a:r>
              <a:rPr lang="en-GB" sz="2400" i="1" dirty="0"/>
              <a:t>1. Caverns in both </a:t>
            </a:r>
            <a:r>
              <a:rPr lang="en-GB" sz="2400" i="1" dirty="0" err="1"/>
              <a:t>Boulby</a:t>
            </a:r>
            <a:r>
              <a:rPr lang="en-GB" sz="2400" i="1" dirty="0"/>
              <a:t> and </a:t>
            </a:r>
            <a:r>
              <a:rPr lang="en-GB" sz="2400" i="1" dirty="0" err="1"/>
              <a:t>Fordon</a:t>
            </a:r>
            <a:r>
              <a:rPr lang="en-GB" sz="2400" i="1" dirty="0"/>
              <a:t> are </a:t>
            </a:r>
            <a:r>
              <a:rPr lang="en-GB" sz="2400" i="1" dirty="0" err="1"/>
              <a:t>modlled</a:t>
            </a:r>
            <a:r>
              <a:rPr lang="en-GB" sz="2400" i="1" dirty="0"/>
              <a:t>. This setting filters out sites which do not contain halite and leaves only those that do.</a:t>
            </a:r>
          </a:p>
        </p:txBody>
      </p:sp>
      <p:sp>
        <p:nvSpPr>
          <p:cNvPr id="16" name="Oval 15">
            <a:extLst>
              <a:ext uri="{FF2B5EF4-FFF2-40B4-BE49-F238E27FC236}">
                <a16:creationId xmlns:a16="http://schemas.microsoft.com/office/drawing/2014/main" id="{59D8EDFE-0E19-7CAA-6950-707C4AC7C2AD}"/>
              </a:ext>
            </a:extLst>
          </p:cNvPr>
          <p:cNvSpPr/>
          <p:nvPr/>
        </p:nvSpPr>
        <p:spPr>
          <a:xfrm>
            <a:off x="491803" y="2947213"/>
            <a:ext cx="2514044" cy="1055430"/>
          </a:xfrm>
          <a:prstGeom prst="ellipse">
            <a:avLst/>
          </a:prstGeom>
          <a:solidFill>
            <a:srgbClr val="FFFF00">
              <a:alpha val="30000"/>
            </a:srgb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4400D61B-870C-A5A2-CBEA-B673F4E2F74F}"/>
              </a:ext>
            </a:extLst>
          </p:cNvPr>
          <p:cNvSpPr txBox="1"/>
          <p:nvPr/>
        </p:nvSpPr>
        <p:spPr>
          <a:xfrm>
            <a:off x="320673" y="2473754"/>
            <a:ext cx="204281" cy="276999"/>
          </a:xfrm>
          <a:prstGeom prst="rect">
            <a:avLst/>
          </a:prstGeom>
          <a:noFill/>
        </p:spPr>
        <p:txBody>
          <a:bodyPr wrap="square" lIns="0" tIns="0" rIns="0" bIns="0" rtlCol="0">
            <a:spAutoFit/>
          </a:bodyPr>
          <a:lstStyle/>
          <a:p>
            <a:pPr algn="l"/>
            <a:r>
              <a:rPr lang="en-GB" b="1" dirty="0"/>
              <a:t>1</a:t>
            </a:r>
          </a:p>
        </p:txBody>
      </p:sp>
      <p:sp>
        <p:nvSpPr>
          <p:cNvPr id="18" name="TextBox 17">
            <a:extLst>
              <a:ext uri="{FF2B5EF4-FFF2-40B4-BE49-F238E27FC236}">
                <a16:creationId xmlns:a16="http://schemas.microsoft.com/office/drawing/2014/main" id="{EAD2EF43-6B9D-7E96-D370-8D9D3EEB57D4}"/>
              </a:ext>
            </a:extLst>
          </p:cNvPr>
          <p:cNvSpPr txBox="1"/>
          <p:nvPr/>
        </p:nvSpPr>
        <p:spPr>
          <a:xfrm>
            <a:off x="287952" y="3290500"/>
            <a:ext cx="204281" cy="276999"/>
          </a:xfrm>
          <a:prstGeom prst="rect">
            <a:avLst/>
          </a:prstGeom>
          <a:noFill/>
        </p:spPr>
        <p:txBody>
          <a:bodyPr wrap="square" lIns="0" tIns="0" rIns="0" bIns="0" rtlCol="0">
            <a:spAutoFit/>
          </a:bodyPr>
          <a:lstStyle/>
          <a:p>
            <a:pPr algn="l"/>
            <a:r>
              <a:rPr lang="en-GB" b="1" dirty="0"/>
              <a:t>2</a:t>
            </a:r>
          </a:p>
        </p:txBody>
      </p:sp>
      <p:sp>
        <p:nvSpPr>
          <p:cNvPr id="19" name="TextBox 18">
            <a:extLst>
              <a:ext uri="{FF2B5EF4-FFF2-40B4-BE49-F238E27FC236}">
                <a16:creationId xmlns:a16="http://schemas.microsoft.com/office/drawing/2014/main" id="{157D82D9-BC6E-1CA3-1DD0-D748006A1AE5}"/>
              </a:ext>
            </a:extLst>
          </p:cNvPr>
          <p:cNvSpPr txBox="1"/>
          <p:nvPr/>
        </p:nvSpPr>
        <p:spPr>
          <a:xfrm>
            <a:off x="6046830" y="2873702"/>
            <a:ext cx="204281" cy="276999"/>
          </a:xfrm>
          <a:prstGeom prst="rect">
            <a:avLst/>
          </a:prstGeom>
          <a:noFill/>
        </p:spPr>
        <p:txBody>
          <a:bodyPr wrap="square" lIns="0" tIns="0" rIns="0" bIns="0" rtlCol="0">
            <a:spAutoFit/>
          </a:bodyPr>
          <a:lstStyle/>
          <a:p>
            <a:pPr algn="l"/>
            <a:r>
              <a:rPr lang="en-GB" b="1" dirty="0"/>
              <a:t>1</a:t>
            </a:r>
          </a:p>
        </p:txBody>
      </p:sp>
    </p:spTree>
    <p:custDataLst>
      <p:custData r:id="rId1"/>
      <p:custData r:id="rId2"/>
    </p:custDataLst>
    <p:extLst>
      <p:ext uri="{BB962C8B-B14F-4D97-AF65-F5344CB8AC3E}">
        <p14:creationId xmlns:p14="http://schemas.microsoft.com/office/powerpoint/2010/main" val="1823194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D1F4B45-CF8E-E077-9FD3-86357E37BB69}"/>
              </a:ext>
            </a:extLst>
          </p:cNvPr>
          <p:cNvPicPr>
            <a:picLocks noChangeAspect="1"/>
          </p:cNvPicPr>
          <p:nvPr/>
        </p:nvPicPr>
        <p:blipFill>
          <a:blip r:embed="rId4"/>
          <a:stretch>
            <a:fillRect/>
          </a:stretch>
        </p:blipFill>
        <p:spPr>
          <a:xfrm>
            <a:off x="6136339" y="1586219"/>
            <a:ext cx="5530285" cy="3102513"/>
          </a:xfrm>
          <a:prstGeom prst="rect">
            <a:avLst/>
          </a:prstGeom>
        </p:spPr>
      </p:pic>
      <p:pic>
        <p:nvPicPr>
          <p:cNvPr id="7" name="Picture 6">
            <a:extLst>
              <a:ext uri="{FF2B5EF4-FFF2-40B4-BE49-F238E27FC236}">
                <a16:creationId xmlns:a16="http://schemas.microsoft.com/office/drawing/2014/main" id="{EC7146A5-4D15-C1F6-A438-4FC6B6519008}"/>
              </a:ext>
            </a:extLst>
          </p:cNvPr>
          <p:cNvPicPr>
            <a:picLocks noChangeAspect="1"/>
          </p:cNvPicPr>
          <p:nvPr/>
        </p:nvPicPr>
        <p:blipFill>
          <a:blip r:embed="rId5"/>
          <a:stretch>
            <a:fillRect/>
          </a:stretch>
        </p:blipFill>
        <p:spPr>
          <a:xfrm>
            <a:off x="494467" y="1602846"/>
            <a:ext cx="5516021" cy="3085886"/>
          </a:xfrm>
          <a:prstGeom prst="rect">
            <a:avLst/>
          </a:prstGeom>
        </p:spPr>
      </p:pic>
      <p:sp>
        <p:nvSpPr>
          <p:cNvPr id="2" name="Title 1">
            <a:extLst>
              <a:ext uri="{FF2B5EF4-FFF2-40B4-BE49-F238E27FC236}">
                <a16:creationId xmlns:a16="http://schemas.microsoft.com/office/drawing/2014/main" id="{6EEF219B-B14D-4F26-8F20-8F924AA20EF8}"/>
              </a:ext>
            </a:extLst>
          </p:cNvPr>
          <p:cNvSpPr>
            <a:spLocks noGrp="1"/>
          </p:cNvSpPr>
          <p:nvPr>
            <p:ph type="title"/>
          </p:nvPr>
        </p:nvSpPr>
        <p:spPr>
          <a:xfrm>
            <a:off x="658811" y="657225"/>
            <a:ext cx="10911682" cy="532800"/>
          </a:xfrm>
        </p:spPr>
        <p:txBody>
          <a:bodyPr/>
          <a:lstStyle/>
          <a:p>
            <a:r>
              <a:rPr lang="en-GB" sz="3600" dirty="0"/>
              <a:t>Case Study 2 </a:t>
            </a:r>
            <a:r>
              <a:rPr lang="en-GB" sz="2400" dirty="0"/>
              <a:t>– Capacity in the </a:t>
            </a:r>
            <a:r>
              <a:rPr lang="en-GB" sz="2400" dirty="0" err="1"/>
              <a:t>Boulby</a:t>
            </a:r>
            <a:r>
              <a:rPr lang="en-GB" sz="2400" dirty="0"/>
              <a:t> Halite &amp; </a:t>
            </a:r>
            <a:r>
              <a:rPr lang="en-GB" sz="2400" dirty="0" err="1"/>
              <a:t>Fordon</a:t>
            </a:r>
            <a:r>
              <a:rPr lang="en-GB" sz="2400" dirty="0"/>
              <a:t> Evaporite Formation</a:t>
            </a:r>
            <a:br>
              <a:rPr lang="en-GB" sz="2400" dirty="0"/>
            </a:br>
            <a:br>
              <a:rPr lang="en-GB" sz="2400" dirty="0"/>
            </a:br>
            <a:endParaRPr lang="en-GB" sz="1600" dirty="0"/>
          </a:p>
        </p:txBody>
      </p:sp>
      <p:sp>
        <p:nvSpPr>
          <p:cNvPr id="3" name="Subtitle 2">
            <a:extLst>
              <a:ext uri="{FF2B5EF4-FFF2-40B4-BE49-F238E27FC236}">
                <a16:creationId xmlns:a16="http://schemas.microsoft.com/office/drawing/2014/main" id="{51F64EC0-146C-48DB-A030-5E20A11E6FAA}"/>
              </a:ext>
            </a:extLst>
          </p:cNvPr>
          <p:cNvSpPr>
            <a:spLocks noGrp="1"/>
          </p:cNvSpPr>
          <p:nvPr>
            <p:ph type="subTitle" idx="1"/>
          </p:nvPr>
        </p:nvSpPr>
        <p:spPr>
          <a:xfrm>
            <a:off x="507207" y="1310094"/>
            <a:ext cx="5322885" cy="246221"/>
          </a:xfrm>
        </p:spPr>
        <p:txBody>
          <a:bodyPr/>
          <a:lstStyle/>
          <a:p>
            <a:r>
              <a:rPr lang="en-GB" dirty="0"/>
              <a:t>3. Estimate development time</a:t>
            </a:r>
          </a:p>
        </p:txBody>
      </p:sp>
      <p:sp>
        <p:nvSpPr>
          <p:cNvPr id="4" name="Content Placeholder 3">
            <a:extLst>
              <a:ext uri="{FF2B5EF4-FFF2-40B4-BE49-F238E27FC236}">
                <a16:creationId xmlns:a16="http://schemas.microsoft.com/office/drawing/2014/main" id="{76B1ED32-D8E9-47D4-BD01-73A0FB97F796}"/>
              </a:ext>
            </a:extLst>
          </p:cNvPr>
          <p:cNvSpPr>
            <a:spLocks noGrp="1"/>
          </p:cNvSpPr>
          <p:nvPr>
            <p:ph sz="quarter" idx="16"/>
          </p:nvPr>
        </p:nvSpPr>
        <p:spPr>
          <a:xfrm>
            <a:off x="524954" y="4815870"/>
            <a:ext cx="5474493" cy="610147"/>
          </a:xfrm>
        </p:spPr>
        <p:txBody>
          <a:bodyPr/>
          <a:lstStyle/>
          <a:p>
            <a:pPr lvl="2"/>
            <a:r>
              <a:rPr lang="en-GB" sz="1400" i="1" dirty="0"/>
              <a:t>1. To use the data from your specific study i.e., as shown in “Outputs </a:t>
            </a:r>
            <a:r>
              <a:rPr lang="en-GB" sz="1400" i="1" dirty="0" err="1"/>
              <a:t>Fordon</a:t>
            </a:r>
            <a:r>
              <a:rPr lang="en-GB" sz="1400" i="1" dirty="0"/>
              <a:t>” (in this case 6254 caverns)… </a:t>
            </a:r>
            <a:br>
              <a:rPr lang="en-GB" sz="1400" i="1" dirty="0"/>
            </a:br>
            <a:r>
              <a:rPr lang="en-GB" sz="1400" i="1" dirty="0"/>
              <a:t>2. …set the time calculator to “False” </a:t>
            </a:r>
          </a:p>
          <a:p>
            <a:pPr lvl="2"/>
            <a:r>
              <a:rPr lang="en-GB" sz="1400" i="1" dirty="0"/>
              <a:t>3. The total time required to develop 6254 caverns is approximately 5600 years. </a:t>
            </a:r>
            <a:br>
              <a:rPr lang="en-GB" sz="1400" i="1" dirty="0"/>
            </a:br>
            <a:r>
              <a:rPr lang="en-GB" sz="1400" i="1" dirty="0"/>
              <a:t>This is equivalent to around 300 sites of 20 caverns being developed concurrently, if each site takes 17.5 years to develop.</a:t>
            </a:r>
          </a:p>
          <a:p>
            <a:pPr lvl="2"/>
            <a:r>
              <a:rPr lang="en-GB" sz="1100" i="1" dirty="0"/>
              <a:t>Note that only development time of caverns in the </a:t>
            </a:r>
            <a:r>
              <a:rPr lang="en-GB" sz="1100" i="1" dirty="0" err="1"/>
              <a:t>Fordon</a:t>
            </a:r>
            <a:r>
              <a:rPr lang="en-GB" sz="1100" i="1" dirty="0"/>
              <a:t> are modelled.</a:t>
            </a:r>
            <a:r>
              <a:rPr lang="en-GB" sz="1400" i="1" dirty="0"/>
              <a:t> </a:t>
            </a:r>
          </a:p>
        </p:txBody>
      </p:sp>
      <p:sp>
        <p:nvSpPr>
          <p:cNvPr id="13" name="Oval 12">
            <a:extLst>
              <a:ext uri="{FF2B5EF4-FFF2-40B4-BE49-F238E27FC236}">
                <a16:creationId xmlns:a16="http://schemas.microsoft.com/office/drawing/2014/main" id="{5D53407B-4452-CB79-EB7B-233204056C5B}"/>
              </a:ext>
            </a:extLst>
          </p:cNvPr>
          <p:cNvSpPr/>
          <p:nvPr/>
        </p:nvSpPr>
        <p:spPr>
          <a:xfrm>
            <a:off x="7910927" y="2128501"/>
            <a:ext cx="1052294" cy="496367"/>
          </a:xfrm>
          <a:prstGeom prst="ellipse">
            <a:avLst/>
          </a:prstGeom>
          <a:solidFill>
            <a:srgbClr val="FFFF00">
              <a:alpha val="30000"/>
            </a:srgb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D89930D7-8F13-FE60-F26D-CFCCE47FE2DD}"/>
              </a:ext>
            </a:extLst>
          </p:cNvPr>
          <p:cNvSpPr/>
          <p:nvPr/>
        </p:nvSpPr>
        <p:spPr>
          <a:xfrm>
            <a:off x="8925356" y="2289264"/>
            <a:ext cx="2886686" cy="335604"/>
          </a:xfrm>
          <a:prstGeom prst="ellipse">
            <a:avLst/>
          </a:prstGeom>
          <a:solidFill>
            <a:srgbClr val="FFFF00">
              <a:alpha val="30000"/>
            </a:srgb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Subtitle 2">
            <a:extLst>
              <a:ext uri="{FF2B5EF4-FFF2-40B4-BE49-F238E27FC236}">
                <a16:creationId xmlns:a16="http://schemas.microsoft.com/office/drawing/2014/main" id="{9E5798D5-D73F-2DE4-C54B-9E0E3755EF40}"/>
              </a:ext>
            </a:extLst>
          </p:cNvPr>
          <p:cNvSpPr txBox="1">
            <a:spLocks/>
          </p:cNvSpPr>
          <p:nvPr/>
        </p:nvSpPr>
        <p:spPr>
          <a:xfrm>
            <a:off x="5999447" y="1310070"/>
            <a:ext cx="5322885" cy="246221"/>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lang="en-GB" sz="1600" b="1" kern="1200" dirty="0">
                <a:solidFill>
                  <a:schemeClr val="accent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100000"/>
              </a:lnSpc>
              <a:spcBef>
                <a:spcPts val="0"/>
              </a:spcBef>
              <a:spcAft>
                <a:spcPts val="900"/>
              </a:spcAft>
              <a:buFont typeface="Times New Roman" panose="02020603050405020304" pitchFamily="18"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accent1"/>
                </a:solidFill>
                <a:latin typeface="+mj-lt"/>
                <a:ea typeface="+mn-ea"/>
                <a:cs typeface="Arial" panose="020B0604020202020204" pitchFamily="34" charset="0"/>
              </a:defRPr>
            </a:lvl4pPr>
            <a:lvl5pPr marL="1828800" indent="0" algn="ctr" defTabSz="914400" rtl="0" eaLnBrk="1" latinLnBrk="0" hangingPunct="1">
              <a:lnSpc>
                <a:spcPct val="100000"/>
              </a:lnSpc>
              <a:spcBef>
                <a:spcPts val="0"/>
              </a:spcBef>
              <a:spcAft>
                <a:spcPts val="9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accent1"/>
                </a:solidFill>
                <a:latin typeface="+mn-lt"/>
                <a:ea typeface="+mn-ea"/>
                <a:cs typeface="Arial" panose="020B0604020202020204" pitchFamily="34" charset="0"/>
              </a:defRPr>
            </a:lvl6pPr>
            <a:lvl7pPr marL="2743200" indent="0" algn="ctr" defTabSz="914400" rtl="0" eaLnBrk="1" latinLnBrk="0" hangingPunct="1">
              <a:lnSpc>
                <a:spcPct val="100000"/>
              </a:lnSpc>
              <a:spcBef>
                <a:spcPts val="0"/>
              </a:spcBef>
              <a:spcAft>
                <a:spcPts val="900"/>
              </a:spcAft>
              <a:buFont typeface="Arial" panose="020B0604020202020204" pitchFamily="34" charset="0"/>
              <a:buNone/>
              <a:defRPr sz="1600" b="1" kern="1200">
                <a:solidFill>
                  <a:schemeClr val="accent1"/>
                </a:solidFill>
                <a:latin typeface="Arial" panose="020B0604020202020204" pitchFamily="34" charset="0"/>
                <a:ea typeface="+mn-ea"/>
                <a:cs typeface="Arial" panose="020B0604020202020204" pitchFamily="34" charset="0"/>
              </a:defRPr>
            </a:lvl7pPr>
            <a:lvl8pPr marL="3200400" indent="0" algn="ctr" defTabSz="914400" rtl="0" eaLnBrk="1" latinLnBrk="0" hangingPunct="1">
              <a:lnSpc>
                <a:spcPct val="100000"/>
              </a:lnSpc>
              <a:spcBef>
                <a:spcPts val="0"/>
              </a:spcBef>
              <a:spcAft>
                <a:spcPts val="900"/>
              </a:spcAft>
              <a:buFont typeface="Arial" panose="020B0604020202020204" pitchFamily="34" charset="0"/>
              <a:buNone/>
              <a:defRPr sz="1600" b="0" kern="1200">
                <a:solidFill>
                  <a:schemeClr val="tx1"/>
                </a:solidFill>
                <a:latin typeface="+mn-lt"/>
                <a:ea typeface="+mn-ea"/>
                <a:cs typeface="Arial" panose="020B0604020202020204" pitchFamily="34" charset="0"/>
              </a:defRPr>
            </a:lvl8pPr>
            <a:lvl9pPr marL="3657600" indent="0" algn="ctr" defTabSz="914400" rtl="0" eaLnBrk="1" latinLnBrk="0" hangingPunct="1">
              <a:lnSpc>
                <a:spcPts val="1400"/>
              </a:lnSpc>
              <a:spcBef>
                <a:spcPts val="0"/>
              </a:spcBef>
              <a:spcAft>
                <a:spcPts val="900"/>
              </a:spcAft>
              <a:buFont typeface="Arial" panose="020B0604020202020204" pitchFamily="34" charset="0"/>
              <a:buNone/>
              <a:defRPr sz="1600" kern="1200">
                <a:solidFill>
                  <a:schemeClr val="tx1"/>
                </a:solidFill>
                <a:latin typeface="+mn-lt"/>
                <a:ea typeface="+mn-ea"/>
                <a:cs typeface="+mn-cs"/>
              </a:defRPr>
            </a:lvl9pPr>
          </a:lstStyle>
          <a:p>
            <a:r>
              <a:rPr lang="en-GB" dirty="0"/>
              <a:t>4. Summary</a:t>
            </a:r>
          </a:p>
        </p:txBody>
      </p:sp>
      <p:sp>
        <p:nvSpPr>
          <p:cNvPr id="17" name="Content Placeholder 3">
            <a:extLst>
              <a:ext uri="{FF2B5EF4-FFF2-40B4-BE49-F238E27FC236}">
                <a16:creationId xmlns:a16="http://schemas.microsoft.com/office/drawing/2014/main" id="{54227FD5-8CEB-6794-176C-C9FE4C8BD12F}"/>
              </a:ext>
            </a:extLst>
          </p:cNvPr>
          <p:cNvSpPr txBox="1">
            <a:spLocks/>
          </p:cNvSpPr>
          <p:nvPr/>
        </p:nvSpPr>
        <p:spPr>
          <a:xfrm>
            <a:off x="6166965" y="4975758"/>
            <a:ext cx="5788329" cy="1532046"/>
          </a:xfrm>
          <a:prstGeom prst="rect">
            <a:avLst/>
          </a:prstGeom>
        </p:spPr>
        <p:txBody>
          <a:bodyPr vert="horz" lIns="0" tIns="0" rIns="0" bIns="0" rtlCol="0">
            <a:noAutofit/>
          </a:bodyPr>
          <a:lstStyle>
            <a:lvl1pPr marL="360000" indent="-360000" algn="l" defTabSz="914400" rtl="0" eaLnBrk="1" latinLnBrk="0" hangingPunct="1">
              <a:lnSpc>
                <a:spcPct val="100000"/>
              </a:lnSpc>
              <a:spcBef>
                <a:spcPts val="0"/>
              </a:spcBef>
              <a:spcAft>
                <a:spcPts val="900"/>
              </a:spcAft>
              <a:buFont typeface="Arial" panose="020B0604020202020204" pitchFamily="34" charset="0"/>
              <a:buChar char="•"/>
              <a:defRPr sz="2800" kern="1200">
                <a:solidFill>
                  <a:schemeClr val="tx1"/>
                </a:solidFill>
                <a:latin typeface="+mn-lt"/>
                <a:ea typeface="+mn-ea"/>
                <a:cs typeface="+mn-cs"/>
              </a:defRPr>
            </a:lvl1pPr>
            <a:lvl2pPr marL="720000" indent="-360000" algn="l" defTabSz="914400" rtl="0" eaLnBrk="1" latinLnBrk="0" hangingPunct="1">
              <a:lnSpc>
                <a:spcPct val="100000"/>
              </a:lnSpc>
              <a:spcBef>
                <a:spcPts val="0"/>
              </a:spcBef>
              <a:spcAft>
                <a:spcPts val="900"/>
              </a:spcAft>
              <a:buFont typeface="Times New Roman" panose="02020603050405020304" pitchFamily="18" charset="0"/>
              <a:buChar char="–"/>
              <a:defRPr sz="2800" kern="1200">
                <a:solidFill>
                  <a:schemeClr val="tx1"/>
                </a:solidFill>
                <a:latin typeface="+mn-lt"/>
                <a:ea typeface="+mn-ea"/>
                <a:cs typeface="+mn-cs"/>
              </a:defRPr>
            </a:lvl2pPr>
            <a:lvl3pPr marL="0" indent="0" algn="l" defTabSz="914400" rtl="0" eaLnBrk="1" latinLnBrk="0" hangingPunct="1">
              <a:lnSpc>
                <a:spcPct val="100000"/>
              </a:lnSpc>
              <a:spcBef>
                <a:spcPts val="0"/>
              </a:spcBef>
              <a:spcAft>
                <a:spcPts val="900"/>
              </a:spcAft>
              <a:buFont typeface="Arial" panose="020B0604020202020204" pitchFamily="34" charset="0"/>
              <a:buChar char="​"/>
              <a:defRPr sz="2800" kern="1200">
                <a:solidFill>
                  <a:schemeClr val="tx1"/>
                </a:solidFill>
                <a:latin typeface="+mn-lt"/>
                <a:ea typeface="+mn-ea"/>
                <a:cs typeface="+mn-cs"/>
              </a:defRPr>
            </a:lvl3pPr>
            <a:lvl4pPr marL="0" indent="0" algn="l" defTabSz="914400" rtl="0" eaLnBrk="1" latinLnBrk="0" hangingPunct="1">
              <a:lnSpc>
                <a:spcPct val="100000"/>
              </a:lnSpc>
              <a:spcBef>
                <a:spcPts val="0"/>
              </a:spcBef>
              <a:spcAft>
                <a:spcPts val="900"/>
              </a:spcAft>
              <a:buFont typeface="Arial" panose="020B0604020202020204" pitchFamily="34" charset="0"/>
              <a:buChar char="​"/>
              <a:defRPr sz="2800" b="0" kern="1200">
                <a:solidFill>
                  <a:schemeClr val="accent1"/>
                </a:solidFill>
                <a:latin typeface="+mj-lt"/>
                <a:ea typeface="+mn-ea"/>
                <a:cs typeface="Arial" panose="020B0604020202020204" pitchFamily="34" charset="0"/>
              </a:defRPr>
            </a:lvl4pPr>
            <a:lvl5pPr marL="0" indent="0" algn="l" defTabSz="914400" rtl="0" eaLnBrk="1" latinLnBrk="0" hangingPunct="1">
              <a:lnSpc>
                <a:spcPct val="100000"/>
              </a:lnSpc>
              <a:spcBef>
                <a:spcPts val="0"/>
              </a:spcBef>
              <a:spcAft>
                <a:spcPts val="900"/>
              </a:spcAft>
              <a:buFont typeface="Arial" panose="020B0604020202020204" pitchFamily="34" charset="0"/>
              <a:buChar char="​"/>
              <a:defRPr sz="2000" kern="1200">
                <a:solidFill>
                  <a:schemeClr val="tx1"/>
                </a:solidFill>
                <a:latin typeface="+mn-lt"/>
                <a:ea typeface="+mn-ea"/>
                <a:cs typeface="+mn-cs"/>
              </a:defRPr>
            </a:lvl5pPr>
            <a:lvl6pPr marL="0" indent="0" algn="l" defTabSz="914400" rtl="0" eaLnBrk="1" latinLnBrk="0" hangingPunct="1">
              <a:lnSpc>
                <a:spcPct val="100000"/>
              </a:lnSpc>
              <a:spcBef>
                <a:spcPts val="0"/>
              </a:spcBef>
              <a:spcAft>
                <a:spcPts val="900"/>
              </a:spcAft>
              <a:buFont typeface="Arial" panose="020B0604020202020204" pitchFamily="34" charset="0"/>
              <a:buChar char="​"/>
              <a:defRPr sz="2000" b="0" kern="1200">
                <a:solidFill>
                  <a:schemeClr val="accent1"/>
                </a:solidFill>
                <a:latin typeface="+mn-lt"/>
                <a:ea typeface="+mn-ea"/>
                <a:cs typeface="Arial" panose="020B0604020202020204" pitchFamily="34" charset="0"/>
              </a:defRPr>
            </a:lvl6pPr>
            <a:lvl7pPr marL="0" indent="0" algn="l" defTabSz="914400" rtl="0" eaLnBrk="1" latinLnBrk="0" hangingPunct="1">
              <a:lnSpc>
                <a:spcPct val="100000"/>
              </a:lnSpc>
              <a:spcBef>
                <a:spcPts val="0"/>
              </a:spcBef>
              <a:spcAft>
                <a:spcPts val="900"/>
              </a:spcAft>
              <a:buFont typeface="Arial" panose="020B0604020202020204" pitchFamily="34" charset="0"/>
              <a:buChar char="​"/>
              <a:defRPr sz="1600" b="1" kern="1200">
                <a:solidFill>
                  <a:schemeClr val="accent1"/>
                </a:solidFill>
                <a:latin typeface="Arial" panose="020B0604020202020204" pitchFamily="34" charset="0"/>
                <a:ea typeface="+mn-ea"/>
                <a:cs typeface="Arial" panose="020B0604020202020204" pitchFamily="34" charset="0"/>
              </a:defRPr>
            </a:lvl7pPr>
            <a:lvl8pPr marL="0" indent="0" algn="l" defTabSz="914400" rtl="0" eaLnBrk="1" latinLnBrk="0" hangingPunct="1">
              <a:lnSpc>
                <a:spcPct val="100000"/>
              </a:lnSpc>
              <a:spcBef>
                <a:spcPts val="0"/>
              </a:spcBef>
              <a:spcAft>
                <a:spcPts val="900"/>
              </a:spcAft>
              <a:buFont typeface="Arial" panose="020B0604020202020204" pitchFamily="34" charset="0"/>
              <a:buChar char="​"/>
              <a:defRPr sz="1600" b="0" kern="1200">
                <a:solidFill>
                  <a:schemeClr val="tx1"/>
                </a:solidFill>
                <a:latin typeface="+mn-lt"/>
                <a:ea typeface="+mn-ea"/>
                <a:cs typeface="Arial" panose="020B0604020202020204" pitchFamily="34" charset="0"/>
              </a:defRPr>
            </a:lvl8pPr>
            <a:lvl9pPr marL="0" indent="0" algn="l" defTabSz="914400" rtl="0" eaLnBrk="1" latinLnBrk="0" hangingPunct="1">
              <a:lnSpc>
                <a:spcPts val="1400"/>
              </a:lnSpc>
              <a:spcBef>
                <a:spcPts val="0"/>
              </a:spcBef>
              <a:spcAft>
                <a:spcPts val="900"/>
              </a:spcAft>
              <a:buFont typeface="Arial" panose="020B0604020202020204" pitchFamily="34" charset="0"/>
              <a:buChar char="​"/>
              <a:defRPr sz="1200" kern="1200">
                <a:solidFill>
                  <a:schemeClr val="tx1"/>
                </a:solidFill>
                <a:latin typeface="+mn-lt"/>
                <a:ea typeface="+mn-ea"/>
                <a:cs typeface="+mn-cs"/>
              </a:defRPr>
            </a:lvl9pPr>
          </a:lstStyle>
          <a:p>
            <a:pPr lvl="2"/>
            <a:r>
              <a:rPr lang="en-GB" sz="1800" i="1" dirty="0"/>
              <a:t>1. The storage requirement is set to 76 TWh</a:t>
            </a:r>
          </a:p>
          <a:p>
            <a:pPr lvl="2"/>
            <a:r>
              <a:rPr lang="en-GB" sz="1800" i="1" dirty="0"/>
              <a:t>2. The requirement is compared to the capacity derived from your specific study. In this case the storage capacity is 75 TWh + 2.5 TWh, from </a:t>
            </a:r>
            <a:r>
              <a:rPr lang="en-GB" sz="1800" i="1" dirty="0" err="1"/>
              <a:t>Fordon</a:t>
            </a:r>
            <a:r>
              <a:rPr lang="en-GB" sz="1800" i="1" dirty="0"/>
              <a:t> and </a:t>
            </a:r>
            <a:r>
              <a:rPr lang="en-GB" sz="1800" i="1" dirty="0" err="1"/>
              <a:t>Boulby</a:t>
            </a:r>
            <a:r>
              <a:rPr lang="en-GB" sz="1800" i="1" dirty="0"/>
              <a:t> respectively, totalling 77.5 TWh. Therefore, the requirement CAN be met!</a:t>
            </a:r>
          </a:p>
        </p:txBody>
      </p:sp>
      <p:sp>
        <p:nvSpPr>
          <p:cNvPr id="8" name="Oval 7">
            <a:extLst>
              <a:ext uri="{FF2B5EF4-FFF2-40B4-BE49-F238E27FC236}">
                <a16:creationId xmlns:a16="http://schemas.microsoft.com/office/drawing/2014/main" id="{8305662A-CD85-A7CC-0005-7D51ABB83C7F}"/>
              </a:ext>
            </a:extLst>
          </p:cNvPr>
          <p:cNvSpPr/>
          <p:nvPr/>
        </p:nvSpPr>
        <p:spPr>
          <a:xfrm>
            <a:off x="3385461" y="1682253"/>
            <a:ext cx="612842" cy="624996"/>
          </a:xfrm>
          <a:prstGeom prst="ellipse">
            <a:avLst/>
          </a:prstGeom>
          <a:solidFill>
            <a:srgbClr val="FFFF00">
              <a:alpha val="30000"/>
            </a:srgb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1BC2E000-66BB-4DDF-A033-D63655DF74D3}"/>
              </a:ext>
            </a:extLst>
          </p:cNvPr>
          <p:cNvSpPr/>
          <p:nvPr/>
        </p:nvSpPr>
        <p:spPr>
          <a:xfrm>
            <a:off x="407097" y="4066480"/>
            <a:ext cx="760222" cy="486065"/>
          </a:xfrm>
          <a:prstGeom prst="ellipse">
            <a:avLst/>
          </a:prstGeom>
          <a:solidFill>
            <a:srgbClr val="FFFF00">
              <a:alpha val="30000"/>
            </a:srgb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559DDBDE-D065-BA7F-1B14-9F941C5FAA16}"/>
              </a:ext>
            </a:extLst>
          </p:cNvPr>
          <p:cNvSpPr/>
          <p:nvPr/>
        </p:nvSpPr>
        <p:spPr>
          <a:xfrm>
            <a:off x="5365106" y="1719917"/>
            <a:ext cx="612842" cy="1216963"/>
          </a:xfrm>
          <a:prstGeom prst="ellipse">
            <a:avLst/>
          </a:prstGeom>
          <a:solidFill>
            <a:srgbClr val="FFFF00">
              <a:alpha val="30000"/>
            </a:srgb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0C37165C-43C5-44FC-AC48-5327C2ABBC26}"/>
              </a:ext>
            </a:extLst>
          </p:cNvPr>
          <p:cNvSpPr txBox="1"/>
          <p:nvPr/>
        </p:nvSpPr>
        <p:spPr>
          <a:xfrm>
            <a:off x="297443" y="4113011"/>
            <a:ext cx="204281" cy="276999"/>
          </a:xfrm>
          <a:prstGeom prst="rect">
            <a:avLst/>
          </a:prstGeom>
          <a:noFill/>
        </p:spPr>
        <p:txBody>
          <a:bodyPr wrap="square" lIns="0" tIns="0" rIns="0" bIns="0" rtlCol="0">
            <a:spAutoFit/>
          </a:bodyPr>
          <a:lstStyle/>
          <a:p>
            <a:pPr algn="l"/>
            <a:r>
              <a:rPr lang="en-GB" b="1" dirty="0"/>
              <a:t>1</a:t>
            </a:r>
          </a:p>
        </p:txBody>
      </p:sp>
      <p:sp>
        <p:nvSpPr>
          <p:cNvPr id="18" name="TextBox 17">
            <a:extLst>
              <a:ext uri="{FF2B5EF4-FFF2-40B4-BE49-F238E27FC236}">
                <a16:creationId xmlns:a16="http://schemas.microsoft.com/office/drawing/2014/main" id="{9AF83B7B-DE09-F25C-6420-F15B7397B4B4}"/>
              </a:ext>
            </a:extLst>
          </p:cNvPr>
          <p:cNvSpPr txBox="1"/>
          <p:nvPr/>
        </p:nvSpPr>
        <p:spPr>
          <a:xfrm>
            <a:off x="3238970" y="1927187"/>
            <a:ext cx="204281" cy="276999"/>
          </a:xfrm>
          <a:prstGeom prst="rect">
            <a:avLst/>
          </a:prstGeom>
          <a:noFill/>
        </p:spPr>
        <p:txBody>
          <a:bodyPr wrap="square" lIns="0" tIns="0" rIns="0" bIns="0" rtlCol="0">
            <a:spAutoFit/>
          </a:bodyPr>
          <a:lstStyle/>
          <a:p>
            <a:pPr algn="l"/>
            <a:r>
              <a:rPr lang="en-GB" b="1" dirty="0"/>
              <a:t>2</a:t>
            </a:r>
          </a:p>
        </p:txBody>
      </p:sp>
      <p:sp>
        <p:nvSpPr>
          <p:cNvPr id="19" name="TextBox 18">
            <a:extLst>
              <a:ext uri="{FF2B5EF4-FFF2-40B4-BE49-F238E27FC236}">
                <a16:creationId xmlns:a16="http://schemas.microsoft.com/office/drawing/2014/main" id="{D7FA4F95-E830-94B2-C465-3498D8CC61B7}"/>
              </a:ext>
            </a:extLst>
          </p:cNvPr>
          <p:cNvSpPr txBox="1"/>
          <p:nvPr/>
        </p:nvSpPr>
        <p:spPr>
          <a:xfrm>
            <a:off x="5370887" y="1744741"/>
            <a:ext cx="204281" cy="276999"/>
          </a:xfrm>
          <a:prstGeom prst="rect">
            <a:avLst/>
          </a:prstGeom>
          <a:noFill/>
        </p:spPr>
        <p:txBody>
          <a:bodyPr wrap="square" lIns="0" tIns="0" rIns="0" bIns="0" rtlCol="0">
            <a:spAutoFit/>
          </a:bodyPr>
          <a:lstStyle/>
          <a:p>
            <a:pPr algn="l"/>
            <a:r>
              <a:rPr lang="en-GB" b="1" dirty="0"/>
              <a:t>3</a:t>
            </a:r>
          </a:p>
        </p:txBody>
      </p:sp>
      <p:sp>
        <p:nvSpPr>
          <p:cNvPr id="20" name="TextBox 19">
            <a:extLst>
              <a:ext uri="{FF2B5EF4-FFF2-40B4-BE49-F238E27FC236}">
                <a16:creationId xmlns:a16="http://schemas.microsoft.com/office/drawing/2014/main" id="{B5A4ED24-F9A6-A7B2-5FDE-1738643F1BE7}"/>
              </a:ext>
            </a:extLst>
          </p:cNvPr>
          <p:cNvSpPr txBox="1"/>
          <p:nvPr/>
        </p:nvSpPr>
        <p:spPr>
          <a:xfrm>
            <a:off x="7811310" y="2446002"/>
            <a:ext cx="204281" cy="276999"/>
          </a:xfrm>
          <a:prstGeom prst="rect">
            <a:avLst/>
          </a:prstGeom>
          <a:noFill/>
        </p:spPr>
        <p:txBody>
          <a:bodyPr wrap="square" lIns="0" tIns="0" rIns="0" bIns="0" rtlCol="0">
            <a:spAutoFit/>
          </a:bodyPr>
          <a:lstStyle/>
          <a:p>
            <a:pPr algn="l"/>
            <a:r>
              <a:rPr lang="en-GB" b="1" dirty="0"/>
              <a:t>1</a:t>
            </a:r>
          </a:p>
        </p:txBody>
      </p:sp>
      <p:sp>
        <p:nvSpPr>
          <p:cNvPr id="21" name="TextBox 20">
            <a:extLst>
              <a:ext uri="{FF2B5EF4-FFF2-40B4-BE49-F238E27FC236}">
                <a16:creationId xmlns:a16="http://schemas.microsoft.com/office/drawing/2014/main" id="{4D1E97B3-AC2C-FEDD-88F4-E81D64676E0C}"/>
              </a:ext>
            </a:extLst>
          </p:cNvPr>
          <p:cNvSpPr txBox="1"/>
          <p:nvPr/>
        </p:nvSpPr>
        <p:spPr>
          <a:xfrm>
            <a:off x="8969345" y="2624868"/>
            <a:ext cx="204281" cy="276999"/>
          </a:xfrm>
          <a:prstGeom prst="rect">
            <a:avLst/>
          </a:prstGeom>
          <a:noFill/>
        </p:spPr>
        <p:txBody>
          <a:bodyPr wrap="square" lIns="0" tIns="0" rIns="0" bIns="0" rtlCol="0">
            <a:spAutoFit/>
          </a:bodyPr>
          <a:lstStyle/>
          <a:p>
            <a:pPr algn="l"/>
            <a:r>
              <a:rPr lang="en-GB" b="1" dirty="0"/>
              <a:t>2</a:t>
            </a:r>
          </a:p>
        </p:txBody>
      </p:sp>
    </p:spTree>
    <p:custDataLst>
      <p:custData r:id="rId1"/>
      <p:custData r:id="rId2"/>
    </p:custDataLst>
    <p:extLst>
      <p:ext uri="{BB962C8B-B14F-4D97-AF65-F5344CB8AC3E}">
        <p14:creationId xmlns:p14="http://schemas.microsoft.com/office/powerpoint/2010/main" val="2333145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31FFF5-4FD5-5F72-151B-F59A2C1F4AFB}"/>
              </a:ext>
            </a:extLst>
          </p:cNvPr>
          <p:cNvSpPr>
            <a:spLocks noGrp="1"/>
          </p:cNvSpPr>
          <p:nvPr>
            <p:ph type="title"/>
          </p:nvPr>
        </p:nvSpPr>
        <p:spPr/>
        <p:txBody>
          <a:bodyPr/>
          <a:lstStyle/>
          <a:p>
            <a:r>
              <a:rPr lang="en-GB" dirty="0"/>
              <a:t>Design Assumptions &amp; Limitations</a:t>
            </a:r>
          </a:p>
        </p:txBody>
      </p:sp>
      <p:sp>
        <p:nvSpPr>
          <p:cNvPr id="8" name="Text Placeholder 7">
            <a:extLst>
              <a:ext uri="{FF2B5EF4-FFF2-40B4-BE49-F238E27FC236}">
                <a16:creationId xmlns:a16="http://schemas.microsoft.com/office/drawing/2014/main" id="{F3863303-C977-1661-1F0D-2BF87093F192}"/>
              </a:ext>
            </a:extLst>
          </p:cNvPr>
          <p:cNvSpPr>
            <a:spLocks noGrp="1"/>
          </p:cNvSpPr>
          <p:nvPr>
            <p:ph type="body" sz="quarter" idx="11"/>
          </p:nvPr>
        </p:nvSpPr>
        <p:spPr/>
        <p:txBody>
          <a:bodyPr/>
          <a:lstStyle/>
          <a:p>
            <a:r>
              <a:rPr lang="en-GB" dirty="0"/>
              <a:t>Extracts from </a:t>
            </a:r>
            <a:r>
              <a:rPr lang="en-GB" sz="4000" dirty="0"/>
              <a:t>co-funded report </a:t>
            </a:r>
            <a:r>
              <a:rPr lang="en-GB" sz="4000" i="1" dirty="0"/>
              <a:t>“Assessing the Regional Demand for Geological Hydrogen Storage - Building a Strategic Case for Investment in the East Coast Cluster” (February 2024)</a:t>
            </a:r>
            <a:r>
              <a:rPr lang="en-GB" dirty="0"/>
              <a:t> </a:t>
            </a:r>
          </a:p>
        </p:txBody>
      </p:sp>
      <p:sp>
        <p:nvSpPr>
          <p:cNvPr id="5" name="Footer Placeholder 4">
            <a:extLst>
              <a:ext uri="{FF2B5EF4-FFF2-40B4-BE49-F238E27FC236}">
                <a16:creationId xmlns:a16="http://schemas.microsoft.com/office/drawing/2014/main" id="{A8940360-9D5E-A243-5E64-0152D57937FE}"/>
              </a:ext>
            </a:extLst>
          </p:cNvPr>
          <p:cNvSpPr>
            <a:spLocks noGrp="1"/>
          </p:cNvSpPr>
          <p:nvPr>
            <p:ph type="ftr" sz="quarter" idx="12"/>
          </p:nvPr>
        </p:nvSpPr>
        <p:spPr/>
        <p:txBody>
          <a:bodyPr/>
          <a:lstStyle/>
          <a:p>
            <a:endParaRPr lang="en-GB"/>
          </a:p>
        </p:txBody>
      </p:sp>
    </p:spTree>
    <p:custDataLst>
      <p:custData r:id="rId1"/>
      <p:custData r:id="rId2"/>
    </p:custDataLst>
    <p:extLst>
      <p:ext uri="{BB962C8B-B14F-4D97-AF65-F5344CB8AC3E}">
        <p14:creationId xmlns:p14="http://schemas.microsoft.com/office/powerpoint/2010/main" val="710762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326168BC-3A24-85D0-E731-72C0165D5103}"/>
              </a:ext>
            </a:extLst>
          </p:cNvPr>
          <p:cNvSpPr>
            <a:spLocks noGrp="1"/>
          </p:cNvSpPr>
          <p:nvPr>
            <p:ph type="body" sz="quarter" idx="11"/>
          </p:nvPr>
        </p:nvSpPr>
        <p:spPr>
          <a:xfrm>
            <a:off x="583120" y="1433050"/>
            <a:ext cx="3557643" cy="480121"/>
          </a:xfrm>
        </p:spPr>
        <p:txBody>
          <a:bodyPr/>
          <a:lstStyle/>
          <a:p>
            <a:r>
              <a:rPr lang="en-GB" sz="1137" i="1"/>
              <a:t>Development potential of sites across the East Coast region is evaluated based on a suite of defined criteria.</a:t>
            </a:r>
          </a:p>
        </p:txBody>
      </p:sp>
      <p:sp>
        <p:nvSpPr>
          <p:cNvPr id="11" name="Content Placeholder 10">
            <a:extLst>
              <a:ext uri="{FF2B5EF4-FFF2-40B4-BE49-F238E27FC236}">
                <a16:creationId xmlns:a16="http://schemas.microsoft.com/office/drawing/2014/main" id="{5A0BA4E7-4B0B-11E0-77A3-BD7B77D24F81}"/>
              </a:ext>
            </a:extLst>
          </p:cNvPr>
          <p:cNvSpPr>
            <a:spLocks noGrp="1"/>
          </p:cNvSpPr>
          <p:nvPr>
            <p:ph idx="1"/>
          </p:nvPr>
        </p:nvSpPr>
        <p:spPr>
          <a:xfrm>
            <a:off x="580677" y="2193681"/>
            <a:ext cx="3686735" cy="4083541"/>
          </a:xfrm>
        </p:spPr>
        <p:txBody>
          <a:bodyPr numCol="1"/>
          <a:lstStyle/>
          <a:p>
            <a:pPr algn="just"/>
            <a:r>
              <a:rPr lang="en-GB"/>
              <a:t>19 spatial datasets are considered in determining the storage capacity in the East Coast region (Table B2). The datasets comprise 6 sub-surface constraints and 13 surface constraints. </a:t>
            </a:r>
          </a:p>
          <a:p>
            <a:pPr algn="just"/>
            <a:r>
              <a:rPr lang="en-GB"/>
              <a:t>Sub-surface constraints are:</a:t>
            </a:r>
          </a:p>
          <a:p>
            <a:pPr marL="162500" indent="-162500" algn="just">
              <a:buFont typeface="Arial" panose="020B0604020202020204" pitchFamily="34" charset="0"/>
              <a:buChar char="•"/>
            </a:pPr>
            <a:r>
              <a:rPr lang="en-GB"/>
              <a:t>Depth and thickness of BHF and FEH</a:t>
            </a:r>
          </a:p>
          <a:p>
            <a:pPr marL="162500" indent="-162500" algn="just">
              <a:buFont typeface="Arial" panose="020B0604020202020204" pitchFamily="34" charset="0"/>
              <a:buChar char="•"/>
            </a:pPr>
            <a:r>
              <a:rPr lang="en-GB"/>
              <a:t>Geothermal gradient and temperature at depth</a:t>
            </a:r>
          </a:p>
          <a:p>
            <a:pPr marL="162500" indent="-162500" algn="just">
              <a:buFont typeface="Arial" panose="020B0604020202020204" pitchFamily="34" charset="0"/>
              <a:buChar char="•"/>
            </a:pPr>
            <a:r>
              <a:rPr lang="en-GB"/>
              <a:t>Major faults</a:t>
            </a:r>
          </a:p>
          <a:p>
            <a:pPr algn="just"/>
            <a:r>
              <a:rPr lang="en-GB"/>
              <a:t>Surface constraints are:</a:t>
            </a:r>
          </a:p>
          <a:p>
            <a:pPr marL="162500" indent="-162500" algn="just" fontAlgn="t">
              <a:spcAft>
                <a:spcPts val="0"/>
              </a:spcAft>
              <a:buFont typeface="Arial" panose="020B0604020202020204" pitchFamily="34" charset="0"/>
              <a:buChar char="•"/>
            </a:pPr>
            <a:r>
              <a:rPr lang="en-GB"/>
              <a:t>Proximity to restricted development area (SSSI, SAC, RAMSAR, watercourses, National Parks)</a:t>
            </a:r>
          </a:p>
          <a:p>
            <a:pPr marL="162500" indent="-162500" algn="just" fontAlgn="t">
              <a:spcAft>
                <a:spcPts val="0"/>
              </a:spcAft>
              <a:buFont typeface="Arial" panose="020B0604020202020204" pitchFamily="34" charset="0"/>
              <a:buChar char="•"/>
            </a:pPr>
            <a:r>
              <a:rPr lang="en-GB"/>
              <a:t>Proximity to built-up areas</a:t>
            </a:r>
          </a:p>
          <a:p>
            <a:pPr marL="162500" indent="-162500" algn="just" fontAlgn="t">
              <a:spcAft>
                <a:spcPts val="0"/>
              </a:spcAft>
              <a:buFont typeface="Arial" panose="020B0604020202020204" pitchFamily="34" charset="0"/>
              <a:buChar char="•"/>
            </a:pPr>
            <a:r>
              <a:rPr lang="en-GB"/>
              <a:t>Proximity to reservoirs</a:t>
            </a:r>
          </a:p>
          <a:p>
            <a:pPr marL="162500" indent="-162500" algn="just" fontAlgn="t">
              <a:spcAft>
                <a:spcPts val="0"/>
              </a:spcAft>
              <a:buFont typeface="Arial" panose="020B0604020202020204" pitchFamily="34" charset="0"/>
              <a:buChar char="•"/>
            </a:pPr>
            <a:r>
              <a:rPr lang="en-GB"/>
              <a:t>Proximity to railways and major roads</a:t>
            </a:r>
          </a:p>
          <a:p>
            <a:pPr marL="162500" indent="-162500" algn="just" fontAlgn="t">
              <a:spcAft>
                <a:spcPts val="0"/>
              </a:spcAft>
              <a:buFont typeface="Arial" panose="020B0604020202020204" pitchFamily="34" charset="0"/>
              <a:buChar char="•"/>
            </a:pPr>
            <a:r>
              <a:rPr lang="en-GB"/>
              <a:t>Proximity to major pipeline networks/ corridors including Project Union pipeline.</a:t>
            </a:r>
          </a:p>
          <a:p>
            <a:pPr marL="162500" indent="-162500" algn="just" fontAlgn="t">
              <a:spcAft>
                <a:spcPts val="0"/>
              </a:spcAft>
              <a:buFont typeface="Arial" panose="020B0604020202020204" pitchFamily="34" charset="0"/>
              <a:buChar char="•"/>
            </a:pPr>
            <a:r>
              <a:rPr lang="en-GB"/>
              <a:t>Proximity to COMAH sites</a:t>
            </a:r>
          </a:p>
          <a:p>
            <a:pPr marL="162500" indent="-162500" algn="just" fontAlgn="t">
              <a:spcAft>
                <a:spcPts val="0"/>
              </a:spcAft>
              <a:buFont typeface="Arial" panose="020B0604020202020204" pitchFamily="34" charset="0"/>
              <a:buChar char="•"/>
            </a:pPr>
            <a:r>
              <a:rPr lang="en-GB"/>
              <a:t>Proximity to current and potential </a:t>
            </a:r>
            <a:r>
              <a:rPr lang="en-GB" err="1"/>
              <a:t>offtakers</a:t>
            </a:r>
            <a:endParaRPr lang="en-GB"/>
          </a:p>
          <a:p>
            <a:pPr marL="162500" indent="-162500" algn="just" fontAlgn="t">
              <a:spcAft>
                <a:spcPts val="0"/>
              </a:spcAft>
              <a:buFont typeface="Arial" panose="020B0604020202020204" pitchFamily="34" charset="0"/>
              <a:buChar char="•"/>
            </a:pPr>
            <a:endParaRPr lang="en-GB"/>
          </a:p>
          <a:p>
            <a:pPr algn="just" fontAlgn="t">
              <a:spcAft>
                <a:spcPts val="0"/>
              </a:spcAft>
            </a:pPr>
            <a:r>
              <a:rPr lang="en-GB"/>
              <a:t>Each constraint is appraised on its impact on the development potential of a site. Sites are typically excluded where they do not meet the criteria e.g., directly intersect the constraint or lie outside of the allowable range. Sites which have not been excluded are evaluated on the criteria of a sub-surface or surface constraint such as, the further from a built-up area the better, and they are ranked accordingly, so the further a site is from a built-up area, the higher the rank.</a:t>
            </a:r>
          </a:p>
          <a:p>
            <a:pPr marL="162500" indent="-162500" algn="just" fontAlgn="t">
              <a:spcAft>
                <a:spcPts val="0"/>
              </a:spcAft>
              <a:buFont typeface="Arial" panose="020B0604020202020204" pitchFamily="34" charset="0"/>
              <a:buChar char="•"/>
            </a:pPr>
            <a:endParaRPr lang="en-GB"/>
          </a:p>
          <a:p>
            <a:pPr algn="just"/>
            <a:endParaRPr lang="en-GB"/>
          </a:p>
          <a:p>
            <a:pPr algn="just"/>
            <a:endParaRPr lang="en-GB"/>
          </a:p>
          <a:p>
            <a:pPr algn="just"/>
            <a:endParaRPr lang="en-GB"/>
          </a:p>
          <a:p>
            <a:pPr algn="just"/>
            <a:endParaRPr lang="en-GB"/>
          </a:p>
          <a:p>
            <a:pPr algn="just"/>
            <a:endParaRPr lang="en-GB"/>
          </a:p>
          <a:p>
            <a:pPr algn="just"/>
            <a:endParaRPr lang="en-GB"/>
          </a:p>
          <a:p>
            <a:pPr algn="just"/>
            <a:endParaRPr lang="en-GB"/>
          </a:p>
          <a:p>
            <a:pPr algn="just"/>
            <a:endParaRPr lang="en-GB"/>
          </a:p>
          <a:p>
            <a:pPr algn="just"/>
            <a:endParaRPr lang="en-GB"/>
          </a:p>
        </p:txBody>
      </p:sp>
      <p:sp>
        <p:nvSpPr>
          <p:cNvPr id="2" name="Title 1">
            <a:extLst>
              <a:ext uri="{FF2B5EF4-FFF2-40B4-BE49-F238E27FC236}">
                <a16:creationId xmlns:a16="http://schemas.microsoft.com/office/drawing/2014/main" id="{205C6AC5-8F1A-DE72-E716-B8820D36F260}"/>
              </a:ext>
            </a:extLst>
          </p:cNvPr>
          <p:cNvSpPr>
            <a:spLocks noGrp="1"/>
          </p:cNvSpPr>
          <p:nvPr>
            <p:ph type="title"/>
          </p:nvPr>
        </p:nvSpPr>
        <p:spPr/>
        <p:txBody>
          <a:bodyPr/>
          <a:lstStyle/>
          <a:p>
            <a:r>
              <a:rPr lang="en-GB" sz="1516"/>
              <a:t>Sub-surface and Surface Constraints: Defining Exclusion and Evaluation Criteria</a:t>
            </a:r>
            <a:endParaRPr lang="en-GB"/>
          </a:p>
        </p:txBody>
      </p:sp>
      <p:pic>
        <p:nvPicPr>
          <p:cNvPr id="20" name="Picture 19">
            <a:extLst>
              <a:ext uri="{FF2B5EF4-FFF2-40B4-BE49-F238E27FC236}">
                <a16:creationId xmlns:a16="http://schemas.microsoft.com/office/drawing/2014/main" id="{71647FAC-87B2-371A-5C07-8B99053277AB}"/>
              </a:ext>
            </a:extLst>
          </p:cNvPr>
          <p:cNvPicPr>
            <a:picLocks noChangeAspect="1"/>
          </p:cNvPicPr>
          <p:nvPr/>
        </p:nvPicPr>
        <p:blipFill>
          <a:blip r:embed="rId3"/>
          <a:stretch>
            <a:fillRect/>
          </a:stretch>
        </p:blipFill>
        <p:spPr>
          <a:xfrm>
            <a:off x="12379252" y="5517453"/>
            <a:ext cx="2864882" cy="1179789"/>
          </a:xfrm>
          <a:prstGeom prst="rect">
            <a:avLst/>
          </a:prstGeom>
        </p:spPr>
      </p:pic>
      <p:sp>
        <p:nvSpPr>
          <p:cNvPr id="31" name="Text Placeholder 14">
            <a:extLst>
              <a:ext uri="{FF2B5EF4-FFF2-40B4-BE49-F238E27FC236}">
                <a16:creationId xmlns:a16="http://schemas.microsoft.com/office/drawing/2014/main" id="{E9740E21-2BCC-7B61-D514-3927953A27D7}"/>
              </a:ext>
            </a:extLst>
          </p:cNvPr>
          <p:cNvSpPr txBox="1">
            <a:spLocks/>
          </p:cNvSpPr>
          <p:nvPr/>
        </p:nvSpPr>
        <p:spPr>
          <a:xfrm>
            <a:off x="4377745" y="6179132"/>
            <a:ext cx="4804571" cy="157201"/>
          </a:xfrm>
          <a:prstGeom prst="rect">
            <a:avLst/>
          </a:prstGeom>
        </p:spPr>
        <p:txBody>
          <a:bodyPr/>
          <a:lstStyle>
            <a:lvl1pPr marL="316116" indent="-316116" algn="l" defTabSz="842978" rtl="0" eaLnBrk="1" latinLnBrk="0" hangingPunct="1">
              <a:spcBef>
                <a:spcPct val="20000"/>
              </a:spcBef>
              <a:buFont typeface="Arial" pitchFamily="34" charset="0"/>
              <a:buChar char="•"/>
              <a:defRPr sz="2990" kern="1200">
                <a:solidFill>
                  <a:schemeClr val="tx1"/>
                </a:solidFill>
                <a:latin typeface="+mn-lt"/>
                <a:ea typeface="+mn-ea"/>
                <a:cs typeface="+mn-cs"/>
              </a:defRPr>
            </a:lvl1pPr>
            <a:lvl2pPr marL="684920" indent="-263432" algn="l" defTabSz="842978" rtl="0" eaLnBrk="1" latinLnBrk="0" hangingPunct="1">
              <a:spcBef>
                <a:spcPct val="20000"/>
              </a:spcBef>
              <a:buFont typeface="Arial" pitchFamily="34" charset="0"/>
              <a:buChar char="–"/>
              <a:defRPr sz="2585" kern="1200">
                <a:solidFill>
                  <a:schemeClr val="tx1"/>
                </a:solidFill>
                <a:latin typeface="+mn-lt"/>
                <a:ea typeface="+mn-ea"/>
                <a:cs typeface="+mn-cs"/>
              </a:defRPr>
            </a:lvl2pPr>
            <a:lvl3pPr marL="1053723" indent="-210744" algn="l" defTabSz="842978" rtl="0" eaLnBrk="1" latinLnBrk="0" hangingPunct="1">
              <a:spcBef>
                <a:spcPct val="20000"/>
              </a:spcBef>
              <a:buFont typeface="Arial" pitchFamily="34" charset="0"/>
              <a:buChar char="•"/>
              <a:defRPr sz="2181" kern="1200">
                <a:solidFill>
                  <a:schemeClr val="tx1"/>
                </a:solidFill>
                <a:latin typeface="+mn-lt"/>
                <a:ea typeface="+mn-ea"/>
                <a:cs typeface="+mn-cs"/>
              </a:defRPr>
            </a:lvl3pPr>
            <a:lvl4pPr marL="1475214"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4pPr>
            <a:lvl5pPr marL="1896705"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5pPr>
            <a:lvl6pPr marL="2318193"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6pPr>
            <a:lvl7pPr marL="2739684"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7pPr>
            <a:lvl8pPr marL="3161172"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8pPr>
            <a:lvl9pPr marL="3582663"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9pPr>
          </a:lstStyle>
          <a:p>
            <a:pPr marL="0" indent="0">
              <a:buNone/>
            </a:pPr>
            <a:r>
              <a:rPr lang="en-GB" sz="663" b="1">
                <a:latin typeface="Arial" panose="020B0604020202020204" pitchFamily="34" charset="0"/>
                <a:cs typeface="Arial" panose="020B0604020202020204" pitchFamily="34" charset="0"/>
              </a:rPr>
              <a:t>Table B2. Sub-surface and surface evaluation and exclusion criteria </a:t>
            </a:r>
          </a:p>
        </p:txBody>
      </p:sp>
      <p:sp>
        <p:nvSpPr>
          <p:cNvPr id="7" name="Title 3">
            <a:extLst>
              <a:ext uri="{FF2B5EF4-FFF2-40B4-BE49-F238E27FC236}">
                <a16:creationId xmlns:a16="http://schemas.microsoft.com/office/drawing/2014/main" id="{807479D1-9198-AC82-4C19-427808C2B14C}"/>
              </a:ext>
            </a:extLst>
          </p:cNvPr>
          <p:cNvSpPr txBox="1">
            <a:spLocks/>
          </p:cNvSpPr>
          <p:nvPr/>
        </p:nvSpPr>
        <p:spPr>
          <a:xfrm>
            <a:off x="580410" y="764460"/>
            <a:ext cx="5052924" cy="145899"/>
          </a:xfrm>
          <a:prstGeom prst="rect">
            <a:avLst/>
          </a:prstGeom>
          <a:noFill/>
        </p:spPr>
        <p:txBody>
          <a:bodyPr lIns="0" tIns="0" rIns="0" bIns="0" anchor="b"/>
          <a:lstStyle>
            <a:lvl1pPr algn="l" defTabSz="842978" rtl="0" eaLnBrk="1" latinLnBrk="0" hangingPunct="1">
              <a:spcBef>
                <a:spcPct val="0"/>
              </a:spcBef>
              <a:buNone/>
              <a:defRPr sz="1500" kern="1200">
                <a:solidFill>
                  <a:schemeClr val="tx1"/>
                </a:solidFill>
                <a:latin typeface="+mj-lt"/>
                <a:ea typeface="+mj-ea"/>
                <a:cs typeface="Times New Roman" pitchFamily="18" charset="0"/>
              </a:defRPr>
            </a:lvl1pPr>
          </a:lstStyle>
          <a:p>
            <a:r>
              <a:rPr lang="en-GB" sz="1043" i="1"/>
              <a:t>Appendix 2: Geological Hydrogen Storage Capacity Modelling for the East Coast Region </a:t>
            </a:r>
          </a:p>
        </p:txBody>
      </p:sp>
      <p:graphicFrame>
        <p:nvGraphicFramePr>
          <p:cNvPr id="3" name="Table 2">
            <a:extLst>
              <a:ext uri="{FF2B5EF4-FFF2-40B4-BE49-F238E27FC236}">
                <a16:creationId xmlns:a16="http://schemas.microsoft.com/office/drawing/2014/main" id="{EC4B9A3C-366E-DBFD-3E98-8B1BD29ACF67}"/>
              </a:ext>
            </a:extLst>
          </p:cNvPr>
          <p:cNvGraphicFramePr>
            <a:graphicFrameLocks noGrp="1"/>
          </p:cNvGraphicFramePr>
          <p:nvPr/>
        </p:nvGraphicFramePr>
        <p:xfrm>
          <a:off x="12379252" y="169976"/>
          <a:ext cx="2520969" cy="5798280"/>
        </p:xfrm>
        <a:graphic>
          <a:graphicData uri="http://schemas.openxmlformats.org/drawingml/2006/table">
            <a:tbl>
              <a:tblPr firstRow="1" bandRow="1">
                <a:tableStyleId>{F5AB1C69-6EDB-4FF4-983F-18BD219EF322}</a:tableStyleId>
              </a:tblPr>
              <a:tblGrid>
                <a:gridCol w="312632">
                  <a:extLst>
                    <a:ext uri="{9D8B030D-6E8A-4147-A177-3AD203B41FA5}">
                      <a16:colId xmlns:a16="http://schemas.microsoft.com/office/drawing/2014/main" val="2590711182"/>
                    </a:ext>
                  </a:extLst>
                </a:gridCol>
                <a:gridCol w="1023376">
                  <a:extLst>
                    <a:ext uri="{9D8B030D-6E8A-4147-A177-3AD203B41FA5}">
                      <a16:colId xmlns:a16="http://schemas.microsoft.com/office/drawing/2014/main" val="658208278"/>
                    </a:ext>
                  </a:extLst>
                </a:gridCol>
                <a:gridCol w="1184961">
                  <a:extLst>
                    <a:ext uri="{9D8B030D-6E8A-4147-A177-3AD203B41FA5}">
                      <a16:colId xmlns:a16="http://schemas.microsoft.com/office/drawing/2014/main" val="2369939043"/>
                    </a:ext>
                  </a:extLst>
                </a:gridCol>
              </a:tblGrid>
              <a:tr h="439810">
                <a:tc>
                  <a:txBody>
                    <a:bodyPr/>
                    <a:lstStyle/>
                    <a:p>
                      <a:pPr algn="l"/>
                      <a:r>
                        <a:rPr lang="en-GB" sz="700" b="1" i="0" u="none">
                          <a:solidFill>
                            <a:srgbClr val="FFFFFF"/>
                          </a:solidFill>
                          <a:latin typeface="Arial" panose="020B0604020202020204" pitchFamily="34" charset="0"/>
                        </a:rPr>
                        <a:t>Relevance</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E61E28"/>
                    </a:solidFill>
                  </a:tcPr>
                </a:tc>
                <a:tc>
                  <a:txBody>
                    <a:bodyPr/>
                    <a:lstStyle/>
                    <a:p>
                      <a:pPr algn="l"/>
                      <a:r>
                        <a:rPr lang="en-GB" sz="700" b="1" i="0" u="none">
                          <a:solidFill>
                            <a:srgbClr val="FFFFFF"/>
                          </a:solidFill>
                          <a:latin typeface="Arial" panose="020B0604020202020204" pitchFamily="34" charset="0"/>
                        </a:rPr>
                        <a:t>Criteria</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E61E28"/>
                    </a:solidFill>
                  </a:tcPr>
                </a:tc>
                <a:tc>
                  <a:txBody>
                    <a:bodyPr/>
                    <a:lstStyle/>
                    <a:p>
                      <a:pPr algn="l"/>
                      <a:r>
                        <a:rPr lang="en-GB" sz="700" b="1" i="0" u="none">
                          <a:solidFill>
                            <a:srgbClr val="FFFFFF"/>
                          </a:solidFill>
                          <a:latin typeface="Arial" panose="020B0604020202020204" pitchFamily="34" charset="0"/>
                        </a:rPr>
                        <a:t>Allowable range</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E61E28"/>
                    </a:solidFill>
                  </a:tcPr>
                </a:tc>
                <a:extLst>
                  <a:ext uri="{0D108BD9-81ED-4DB2-BD59-A6C34878D82A}">
                    <a16:rowId xmlns:a16="http://schemas.microsoft.com/office/drawing/2014/main" val="2543943649"/>
                  </a:ext>
                </a:extLst>
              </a:tr>
              <a:tr h="540919">
                <a:tc>
                  <a:txBody>
                    <a:bodyPr/>
                    <a:lstStyle/>
                    <a:p>
                      <a:pPr algn="l"/>
                      <a:r>
                        <a:rPr lang="en-GB" sz="700" b="0" i="0" u="none">
                          <a:solidFill>
                            <a:srgbClr val="000000"/>
                          </a:solidFill>
                          <a:latin typeface="Times New Roman (Headings)"/>
                        </a:rPr>
                        <a:t>Sub-surface</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tc>
                  <a:txBody>
                    <a:bodyPr/>
                    <a:lstStyle/>
                    <a:p>
                      <a:pPr algn="l"/>
                      <a:r>
                        <a:rPr lang="en-GB" sz="700" b="0" i="0" u="none">
                          <a:solidFill>
                            <a:srgbClr val="000000"/>
                          </a:solidFill>
                          <a:latin typeface="Times New Roman (Headings)"/>
                        </a:rPr>
                        <a:t>Subsurface temperature</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tc>
                  <a:txBody>
                    <a:bodyPr/>
                    <a:lstStyle/>
                    <a:p>
                      <a:pPr algn="l"/>
                      <a:r>
                        <a:rPr lang="en-GB" sz="700" b="0" i="0" u="none">
                          <a:solidFill>
                            <a:srgbClr val="000000"/>
                          </a:solidFill>
                          <a:latin typeface="Times New Roman (Headings)"/>
                        </a:rPr>
                        <a:t>Below 80 degC. Excludes above 80degC.</a:t>
                      </a:r>
                    </a:p>
                    <a:p>
                      <a:pPr algn="l"/>
                      <a:r>
                        <a:rPr lang="en-GB" sz="700" b="0" i="0" u="none">
                          <a:solidFill>
                            <a:srgbClr val="000000"/>
                          </a:solidFill>
                          <a:latin typeface="Times New Roman (Headings)"/>
                        </a:rPr>
                        <a:t>Based on geothermal gradient of 30degC/ km</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150933284"/>
                  </a:ext>
                </a:extLst>
              </a:tr>
              <a:tr h="439810">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Times New Roman (Headings)"/>
                        </a:rPr>
                        <a:t>Sub-surface</a:t>
                      </a:r>
                      <a:endParaRPr kumimoji="0" lang="en-GB" sz="700" b="0" i="0" u="none" strike="noStrike" kern="1200" cap="none" spc="0" normalizeH="0" baseline="0" noProof="0">
                        <a:ln>
                          <a:noFill/>
                        </a:ln>
                        <a:solidFill>
                          <a:srgbClr val="000000"/>
                        </a:solidFill>
                        <a:effectLst/>
                        <a:uLnTx/>
                        <a:uFillTx/>
                        <a:latin typeface="Times New Roman (Headings)"/>
                        <a:ea typeface="+mn-ea"/>
                        <a:cs typeface="+mn-cs"/>
                      </a:endParaRP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tc>
                  <a:txBody>
                    <a:bodyPr/>
                    <a:lstStyle/>
                    <a:p>
                      <a:pPr algn="l"/>
                      <a:r>
                        <a:rPr lang="en-GB" sz="700" b="0" i="0" u="none">
                          <a:solidFill>
                            <a:srgbClr val="000000"/>
                          </a:solidFill>
                          <a:latin typeface="Times New Roman (Headings)"/>
                        </a:rPr>
                        <a:t>Depth to top of salt</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tc>
                  <a:txBody>
                    <a:bodyPr/>
                    <a:lstStyle/>
                    <a:p>
                      <a:pPr algn="l"/>
                      <a:r>
                        <a:rPr lang="en-GB" sz="700" b="0" i="0" u="none">
                          <a:solidFill>
                            <a:srgbClr val="000000"/>
                          </a:solidFill>
                          <a:latin typeface="Times New Roman (Headings)"/>
                        </a:rPr>
                        <a:t>Above 300 m. Closer to Goldilocks zone (600 m – 1200 m) the better.</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912181400"/>
                  </a:ext>
                </a:extLst>
              </a:tr>
              <a:tr h="439810">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Times New Roman (Headings)"/>
                        </a:rPr>
                        <a:t>Sub-surface</a:t>
                      </a:r>
                      <a:endParaRPr kumimoji="0" lang="en-GB" sz="700" b="0" i="0" u="none" strike="noStrike" kern="1200" cap="none" spc="0" normalizeH="0" baseline="0" noProof="0">
                        <a:ln>
                          <a:noFill/>
                        </a:ln>
                        <a:solidFill>
                          <a:srgbClr val="000000"/>
                        </a:solidFill>
                        <a:effectLst/>
                        <a:uLnTx/>
                        <a:uFillTx/>
                        <a:latin typeface="Times New Roman (Headings)"/>
                        <a:ea typeface="+mn-ea"/>
                        <a:cs typeface="+mn-cs"/>
                      </a:endParaRP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tc>
                  <a:txBody>
                    <a:bodyPr/>
                    <a:lstStyle/>
                    <a:p>
                      <a:pPr algn="l"/>
                      <a:r>
                        <a:rPr lang="en-GB" sz="700" b="0" i="0" u="none">
                          <a:solidFill>
                            <a:srgbClr val="000000"/>
                          </a:solidFill>
                          <a:latin typeface="Times New Roman (Headings)"/>
                        </a:rPr>
                        <a:t>Salt thickness</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tc>
                  <a:txBody>
                    <a:bodyPr/>
                    <a:lstStyle/>
                    <a:p>
                      <a:pPr algn="l"/>
                      <a:r>
                        <a:rPr lang="en-GB" sz="700" b="0" i="0" u="none">
                          <a:solidFill>
                            <a:srgbClr val="000000"/>
                          </a:solidFill>
                          <a:latin typeface="Times New Roman (Headings)"/>
                        </a:rPr>
                        <a:t>Above 30 m</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237062967"/>
                  </a:ext>
                </a:extLst>
              </a:tr>
              <a:tr h="439810">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Times New Roman (Headings)"/>
                        </a:rPr>
                        <a:t>Sub-surface</a:t>
                      </a:r>
                      <a:endParaRPr kumimoji="0" lang="en-GB" sz="700" b="0" i="0" u="none" strike="noStrike" kern="1200" cap="none" spc="0" normalizeH="0" baseline="0" noProof="0">
                        <a:ln>
                          <a:noFill/>
                        </a:ln>
                        <a:solidFill>
                          <a:srgbClr val="000000"/>
                        </a:solidFill>
                        <a:effectLst/>
                        <a:uLnTx/>
                        <a:uFillTx/>
                        <a:latin typeface="Times New Roman (Headings)"/>
                        <a:ea typeface="+mn-ea"/>
                        <a:cs typeface="+mn-cs"/>
                      </a:endParaRP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tc>
                  <a:txBody>
                    <a:bodyPr/>
                    <a:lstStyle/>
                    <a:p>
                      <a:pPr algn="l"/>
                      <a:r>
                        <a:rPr lang="en-GB" sz="700" b="0" i="0" u="none">
                          <a:solidFill>
                            <a:srgbClr val="000000"/>
                          </a:solidFill>
                          <a:latin typeface="Times New Roman (Headings)"/>
                        </a:rPr>
                        <a:t>Proximity to major fault</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tc>
                  <a:txBody>
                    <a:bodyPr/>
                    <a:lstStyle/>
                    <a:p>
                      <a:pPr algn="l"/>
                      <a:r>
                        <a:rPr lang="en-GB" sz="700" b="0" i="0" u="none">
                          <a:solidFill>
                            <a:srgbClr val="000000"/>
                          </a:solidFill>
                          <a:latin typeface="Times New Roman (Headings)"/>
                        </a:rPr>
                        <a:t>Above 200 m or 3 x cavern radius (whichever is greater). No grading.</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4042393828"/>
                  </a:ext>
                </a:extLst>
              </a:tr>
              <a:tr h="642029">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Times New Roman (Headings)"/>
                        </a:rPr>
                        <a:t>Surface</a:t>
                      </a:r>
                      <a:endParaRPr kumimoji="0" lang="en-GB" sz="700" b="0" i="0" u="none" strike="noStrike" kern="1200" cap="none" spc="0" normalizeH="0" baseline="0" noProof="0">
                        <a:ln>
                          <a:noFill/>
                        </a:ln>
                        <a:solidFill>
                          <a:srgbClr val="000000"/>
                        </a:solidFill>
                        <a:effectLst/>
                        <a:uLnTx/>
                        <a:uFillTx/>
                        <a:latin typeface="Times New Roman (Headings)"/>
                        <a:ea typeface="+mn-ea"/>
                        <a:cs typeface="+mn-cs"/>
                      </a:endParaRP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tc>
                  <a:txBody>
                    <a:bodyPr/>
                    <a:lstStyle/>
                    <a:p>
                      <a:pPr algn="l"/>
                      <a:r>
                        <a:rPr lang="en-GB" sz="700" b="0" i="0" u="none">
                          <a:solidFill>
                            <a:srgbClr val="000000"/>
                          </a:solidFill>
                          <a:latin typeface="Times New Roman (Headings)"/>
                        </a:rPr>
                        <a:t>Proximity to restricted development area (SSSI, SAC, RAMSAR, watercourses, National Parks)</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tc>
                  <a:txBody>
                    <a:bodyPr/>
                    <a:lstStyle/>
                    <a:p>
                      <a:pPr algn="l">
                        <a:buClr>
                          <a:srgbClr val="000000"/>
                        </a:buClr>
                      </a:pPr>
                      <a:r>
                        <a:rPr lang="en-GB" sz="700" b="0" i="0" u="none">
                          <a:solidFill>
                            <a:srgbClr val="000000"/>
                          </a:solidFill>
                          <a:latin typeface="Times New Roman (Headings)"/>
                        </a:rPr>
                        <a:t>Above 0 m from boundary. Further the better</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2497074821"/>
                  </a:ext>
                </a:extLst>
              </a:tr>
              <a:tr h="439810">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Times New Roman (Headings)"/>
                        </a:rPr>
                        <a:t>Surface</a:t>
                      </a:r>
                      <a:endParaRPr kumimoji="0" lang="en-GB" sz="700" b="0" i="0" u="none" strike="noStrike" kern="1200" cap="none" spc="0" normalizeH="0" baseline="0" noProof="0">
                        <a:ln>
                          <a:noFill/>
                        </a:ln>
                        <a:solidFill>
                          <a:srgbClr val="000000"/>
                        </a:solidFill>
                        <a:effectLst/>
                        <a:uLnTx/>
                        <a:uFillTx/>
                        <a:latin typeface="Times New Roman (Headings)"/>
                        <a:ea typeface="+mn-ea"/>
                        <a:cs typeface="+mn-cs"/>
                      </a:endParaRP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tc>
                  <a:txBody>
                    <a:bodyPr/>
                    <a:lstStyle/>
                    <a:p>
                      <a:pPr algn="l"/>
                      <a:r>
                        <a:rPr lang="en-GB" sz="700" b="0" i="0" u="none">
                          <a:solidFill>
                            <a:srgbClr val="000000"/>
                          </a:solidFill>
                          <a:latin typeface="Times New Roman (Headings)"/>
                        </a:rPr>
                        <a:t>Proximity to built-up areas</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tc>
                  <a:txBody>
                    <a:bodyPr/>
                    <a:lstStyle/>
                    <a:p>
                      <a:pPr algn="l">
                        <a:buClr>
                          <a:srgbClr val="000000"/>
                        </a:buClr>
                      </a:pPr>
                      <a:r>
                        <a:rPr lang="en-GB" sz="700" b="0" i="0" u="none">
                          <a:solidFill>
                            <a:srgbClr val="000000"/>
                          </a:solidFill>
                          <a:latin typeface="Times New Roman (Headings)"/>
                        </a:rPr>
                        <a:t>Above 2500 m or 3 x cavern radius (whichever is greater). Further the better.</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405926903"/>
                  </a:ext>
                </a:extLst>
              </a:tr>
              <a:tr h="439810">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Times New Roman (Headings)"/>
                        </a:rPr>
                        <a:t>Surface</a:t>
                      </a:r>
                      <a:endParaRPr kumimoji="0" lang="en-GB" sz="700" b="0" i="0" u="none" strike="noStrike" kern="1200" cap="none" spc="0" normalizeH="0" baseline="0" noProof="0">
                        <a:ln>
                          <a:noFill/>
                        </a:ln>
                        <a:solidFill>
                          <a:srgbClr val="000000"/>
                        </a:solidFill>
                        <a:effectLst/>
                        <a:uLnTx/>
                        <a:uFillTx/>
                        <a:latin typeface="Times New Roman (Headings)"/>
                        <a:ea typeface="+mn-ea"/>
                        <a:cs typeface="+mn-cs"/>
                      </a:endParaRP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tc>
                  <a:txBody>
                    <a:bodyPr/>
                    <a:lstStyle/>
                    <a:p>
                      <a:pPr algn="l"/>
                      <a:r>
                        <a:rPr lang="en-GB" sz="700" b="0" i="0" u="none">
                          <a:solidFill>
                            <a:srgbClr val="000000"/>
                          </a:solidFill>
                          <a:latin typeface="Times New Roman (Headings)"/>
                        </a:rPr>
                        <a:t>Proximity to reservoirs</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tc>
                  <a:txBody>
                    <a:bodyPr/>
                    <a:lstStyle/>
                    <a:p>
                      <a:pPr marL="0" marR="0" lvl="0" indent="0" algn="l" defTabSz="842978" rtl="0" eaLnBrk="1" fontAlgn="auto" latinLnBrk="0" hangingPunct="1">
                        <a:lnSpc>
                          <a:spcPct val="100000"/>
                        </a:lnSpc>
                        <a:spcBef>
                          <a:spcPts val="0"/>
                        </a:spcBef>
                        <a:spcAft>
                          <a:spcPts val="0"/>
                        </a:spcAft>
                        <a:buClr>
                          <a:srgbClr val="000000"/>
                        </a:buClr>
                        <a:buSzTx/>
                        <a:buFontTx/>
                        <a:buNone/>
                        <a:tabLst/>
                        <a:defRPr/>
                      </a:pPr>
                      <a:r>
                        <a:rPr lang="en-GB" sz="700" b="0" i="0" u="none">
                          <a:solidFill>
                            <a:srgbClr val="000000"/>
                          </a:solidFill>
                          <a:latin typeface="Times New Roman (Headings)"/>
                        </a:rPr>
                        <a:t>Above 200 m or 3 x cavern radius (whichever is greater). Closer the better.</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2240296644"/>
                  </a:ext>
                </a:extLst>
              </a:tr>
              <a:tr h="439810">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Times New Roman (Headings)"/>
                        </a:rPr>
                        <a:t>Surface</a:t>
                      </a:r>
                      <a:endParaRPr kumimoji="0" lang="en-GB" sz="700" b="0" i="0" u="none" strike="noStrike" kern="1200" cap="none" spc="0" normalizeH="0" baseline="0" noProof="0">
                        <a:ln>
                          <a:noFill/>
                        </a:ln>
                        <a:solidFill>
                          <a:srgbClr val="000000"/>
                        </a:solidFill>
                        <a:effectLst/>
                        <a:uLnTx/>
                        <a:uFillTx/>
                        <a:latin typeface="Times New Roman (Headings)"/>
                        <a:ea typeface="+mn-ea"/>
                        <a:cs typeface="+mn-cs"/>
                      </a:endParaRP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tc>
                  <a:txBody>
                    <a:bodyPr/>
                    <a:lstStyle/>
                    <a:p>
                      <a:pPr algn="l"/>
                      <a:r>
                        <a:rPr lang="en-GB" sz="700" b="0" i="0" u="none">
                          <a:solidFill>
                            <a:srgbClr val="000000"/>
                          </a:solidFill>
                          <a:latin typeface="Times New Roman (Headings)"/>
                        </a:rPr>
                        <a:t>Proximity to railways and major roads</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lang="en-GB" sz="700" b="0" i="0" u="none">
                          <a:solidFill>
                            <a:srgbClr val="000000"/>
                          </a:solidFill>
                          <a:latin typeface="Times New Roman (Headings)"/>
                        </a:rPr>
                        <a:t>Above 200 m or 3 x cavern radius (whichever is greater). Closer the better.</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701766511"/>
                  </a:ext>
                </a:extLst>
              </a:tr>
              <a:tr h="540919">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Times New Roman (Headings)"/>
                        </a:rPr>
                        <a:t>Surface</a:t>
                      </a:r>
                      <a:endParaRPr kumimoji="0" lang="en-GB" sz="700" b="0" i="0" u="none" strike="noStrike" kern="1200" cap="none" spc="0" normalizeH="0" baseline="0" noProof="0">
                        <a:ln>
                          <a:noFill/>
                        </a:ln>
                        <a:solidFill>
                          <a:srgbClr val="000000"/>
                        </a:solidFill>
                        <a:effectLst/>
                        <a:uLnTx/>
                        <a:uFillTx/>
                        <a:latin typeface="Times New Roman (Headings)"/>
                        <a:ea typeface="+mn-ea"/>
                        <a:cs typeface="+mn-cs"/>
                      </a:endParaRP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tc>
                  <a:txBody>
                    <a:bodyPr/>
                    <a:lstStyle/>
                    <a:p>
                      <a:pPr algn="l"/>
                      <a:r>
                        <a:rPr lang="en-GB" sz="700" b="0" i="0" u="none">
                          <a:solidFill>
                            <a:srgbClr val="000000"/>
                          </a:solidFill>
                          <a:latin typeface="Times New Roman (Headings)"/>
                        </a:rPr>
                        <a:t>Proximity to major pipeline networks/ corridors including Project Union pipeline.</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lang="en-GB" sz="700" b="0" i="0" u="none">
                          <a:solidFill>
                            <a:srgbClr val="000000"/>
                          </a:solidFill>
                          <a:latin typeface="Times New Roman (Headings)"/>
                        </a:rPr>
                        <a:t>Above 200 m or 3 x cavern radius (whichever is greater). Closer the better.</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4045289008"/>
                  </a:ext>
                </a:extLst>
              </a:tr>
              <a:tr h="439810">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000000"/>
                          </a:solidFill>
                          <a:effectLst/>
                          <a:uLnTx/>
                          <a:uFillTx/>
                          <a:latin typeface="Times New Roman (Headings)"/>
                        </a:rPr>
                        <a:t>Surface</a:t>
                      </a:r>
                      <a:endParaRPr kumimoji="0" lang="en-GB" sz="700" b="0" i="0" u="none" strike="noStrike" kern="1200" cap="none" spc="0" normalizeH="0" baseline="0" noProof="0">
                        <a:ln>
                          <a:noFill/>
                        </a:ln>
                        <a:solidFill>
                          <a:srgbClr val="000000"/>
                        </a:solidFill>
                        <a:effectLst/>
                        <a:uLnTx/>
                        <a:uFillTx/>
                        <a:latin typeface="Times New Roman (Headings)"/>
                        <a:ea typeface="+mn-ea"/>
                        <a:cs typeface="+mn-cs"/>
                      </a:endParaRP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tc>
                  <a:txBody>
                    <a:bodyPr/>
                    <a:lstStyle/>
                    <a:p>
                      <a:pPr algn="l"/>
                      <a:r>
                        <a:rPr lang="en-GB" sz="700" b="0" i="0" u="none">
                          <a:solidFill>
                            <a:srgbClr val="000000"/>
                          </a:solidFill>
                          <a:latin typeface="Times New Roman (Headings)"/>
                        </a:rPr>
                        <a:t>Proximity to COMAH sites</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lang="en-GB" sz="700" b="0" i="0" u="none">
                          <a:solidFill>
                            <a:srgbClr val="000000"/>
                          </a:solidFill>
                          <a:latin typeface="Times New Roman (Headings)"/>
                        </a:rPr>
                        <a:t>Above 1000 m or 3 x cavern radius (whichever is greater). Further the better.</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2020665501"/>
                  </a:ext>
                </a:extLst>
              </a:tr>
              <a:tr h="338700">
                <a:tc>
                  <a:txBody>
                    <a:bodyPr/>
                    <a:lstStyle/>
                    <a:p>
                      <a:pPr algn="l"/>
                      <a:r>
                        <a:rPr lang="en-GB" sz="700" b="0" i="0" u="none">
                          <a:solidFill>
                            <a:srgbClr val="000000"/>
                          </a:solidFill>
                          <a:latin typeface="Times New Roman (Headings)"/>
                        </a:rPr>
                        <a:t>Surface</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tc>
                  <a:txBody>
                    <a:bodyPr/>
                    <a:lstStyle/>
                    <a:p>
                      <a:pPr algn="l"/>
                      <a:r>
                        <a:rPr lang="en-GB" sz="700" b="0" i="0" u="none">
                          <a:solidFill>
                            <a:srgbClr val="000000"/>
                          </a:solidFill>
                          <a:latin typeface="Times New Roman (Headings)"/>
                        </a:rPr>
                        <a:t>Proximity to offtakers</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tc>
                  <a:txBody>
                    <a:bodyPr/>
                    <a:lstStyle/>
                    <a:p>
                      <a:pPr algn="l"/>
                      <a:r>
                        <a:rPr lang="en-GB" sz="700" b="0" i="0" u="none">
                          <a:solidFill>
                            <a:srgbClr val="000000"/>
                          </a:solidFill>
                          <a:latin typeface="Times New Roman (Headings)"/>
                        </a:rPr>
                        <a:t>Closer the better</a:t>
                      </a:r>
                    </a:p>
                  </a:txBody>
                  <a:tcPr marL="68240" marR="68240" marT="68240" marB="68240">
                    <a:lnL w="6350" cap="flat" cmpd="sng" algn="ctr">
                      <a:solidFill>
                        <a:srgbClr val="2C2C2D"/>
                      </a:solidFill>
                      <a:prstDash val="solid"/>
                      <a:round/>
                      <a:headEnd type="none" w="med" len="med"/>
                      <a:tailEnd type="none" w="med" len="med"/>
                    </a:lnL>
                    <a:lnR w="6350" cap="flat" cmpd="sng" algn="ctr">
                      <a:solidFill>
                        <a:srgbClr val="2C2C2D"/>
                      </a:solidFill>
                      <a:prstDash val="solid"/>
                      <a:round/>
                      <a:headEnd type="none" w="med" len="med"/>
                      <a:tailEnd type="none" w="med" len="med"/>
                    </a:lnR>
                    <a:lnT w="6350" cap="flat" cmpd="sng" algn="ctr">
                      <a:solidFill>
                        <a:srgbClr val="2C2C2D"/>
                      </a:solidFill>
                      <a:prstDash val="solid"/>
                      <a:round/>
                      <a:headEnd type="none" w="med" len="med"/>
                      <a:tailEnd type="none" w="med" len="med"/>
                    </a:lnT>
                    <a:lnB w="6350" cap="flat" cmpd="sng" algn="ctr">
                      <a:solidFill>
                        <a:srgbClr val="2C2C2D"/>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215033641"/>
                  </a:ext>
                </a:extLst>
              </a:tr>
            </a:tbl>
          </a:graphicData>
        </a:graphic>
      </p:graphicFrame>
      <p:graphicFrame>
        <p:nvGraphicFramePr>
          <p:cNvPr id="8" name="Content Placeholder 17" descr="{&quot;Ott&quot;:{&quot;FirstRow&quot;:{&quot;BackgroundColor&quot;:{&quot;Key&quot;:&quot;ColoredTableHeading&quot;},&quot;Font&quot;:{&quot;Name&quot;:&quot;Arial&quot;,&quot;Size&quot;:8.5,&quot;Bold&quot;:true,&quot;Color&quot;:{&quot;Key&quot;:&quot;HeaderRowText&quot;},&quot;BulletColor&quot;:{&quot;Key&quot;:&quot;HeaderRowText&quot;}}},&quot;FitRowHeightPp&quot;:true,&quot;ZeroMarginsWord&quot;:true,&quot;BackgroundColor&quot;:{&quot;Key&quot;:&quot;BackgroundColor&quot;},&quot;Font&quot;:{&quot;Name&quot;:&quot;Times New Roman (Headings)&quot;,&quot;Size&quot;:9.0,&quot;Bold&quot;:false,&quot;Italic&quot;:false,&quot;Underline&quot;:false,&quot;Color&quot;:{&quot;Key&quot;:&quot;TableBody&quot;},&quot;BulletColor&quot;:{&quot;Key&quot;:&quot;TableBody&quot;}},&quot;Alignment&quot;:{&quot;Horizontal&quot;:&quot;Left&quot;,&quot;Vertical&quot;:&quot;Top&quot;},&quot;Margin&quot;:{&quot;Left&quot;:5.6692915,&quot;Top&quot;:5.6692915,&quot;Right&quot;:5.6692915,&quot;Bottom&quot;:5.6692915},&quot;Borders&quot;:{&quot;Vertical&quot;:{&quot;Color&quot;:{&quot;Key&quot;:&quot;BorderColor&quot;},&quot;BorderWeight&quot;:&quot;Pt0_5&quot;,&quot;Type&quot;:&quot;Solid&quot;,&quot;Visible&quot;:true},&quot;Horizontal&quot;:{&quot;Color&quot;:{&quot;Key&quot;:&quot;BorderColor&quot;},&quot;BorderWeight&quot;:&quot;Pt0_5&quot;,&quot;Type&quot;:&quot;Solid&quot;,&quot;Visible&quot;:true}}},&quot;Ccs&quot;:{&quot;TableBody&quot;:&quot;Black&quot;,&quot;TableHeading&quot;:&quot;230, 30, 40&quot;,&quot;ColoredTableHeading&quot;:&quot;230, 30, 40&quot;,&quot;BandedGrey&quot;:&quot;233, 233, 233&quot;,&quot;BorderColor&quot;:&quot;44, 44, 45&quot;,&quot;BackgroundColor&quot;:&quot;Transparent&quot;,&quot;HeaderRowText&quot;:&quot;White&quot;},&quot;Cop&quot;:{&quot;FirstRow&quot;:true,&quot;LastRow&quot;:false,&quot;FirstColumn&quot;:true,&quot;LastColumn&quot;:false,&quot;BandedRows&quot;:false,&quot;BandedColumns&quot;:false},&quot;Twp&quot;:1.0,&quot;Aaf&quot;:false,&quot;ChartDesign&quot;:{&quot;General&quot;:{&quot;FontName&quot;:&quot;Arial&quot;,&quot;FontNameFarEast&quot;:null,&quot;FontNameComplexScript&quot;:null,&quot;FontSize&quot;:10.0,&quot;FontSizePp&quot;:null,&quot;FontColorRef&quot;:&quot;AxisColor&quot;},&quot;Gridlines&quot;:{&quot;MajorHorizontal&quot;:false,&quot;MajorVertical&quot;:true,&quot;MinorHorizontal&quot;:false,&quot;MinorVertical&quot;:false,&quot;Weight&quot;:0.5,&quot;ColorRef&quot;:&quot;AxisColor&quot;,&quot;LineStyle&quot;:null},&quot;Axis&quot;:{&quot;AxisLines&quot;:{&quot;PrimaryCategory&quot;:{&quot;Weight&quot;:0.75,&quot;ColorRef&quot;:&quot;AxisColor&quot;,&quot;MajorTickMarks&quot;:null,&quot;MinorTickMarks&quot;:null,&quot;HasAxisTitle&quot;:null,&quot;AxisTitleDesign&quot;:null,&quot;Visible&quot;:false},&quot;PrimaryValue&quot;:{&quot;Weight&quot;:0.75,&quot;ColorRef&quot;:&quot;AxisColor&quot;,&quot;MajorTickMarks&quot;:null,&quot;MinorTickMarks&quot;:null,&quot;HasAxisTitle&quot;:null,&quot;AxisTitleDesign&quot;:null,&quot;Visible&quot;:false},&quot;SecondaryCategory&quot;:{&quot;Weight&quot;:null,&quot;ColorRef&quot;:null,&quot;MajorTickMarks&quot;:null,&quot;MinorTickMarks&quot;:null,&quot;HasAxisTitle&quot;:null,&quot;AxisTitleDesign&quot;:null,&quot;Visible&quot;:false},&quot;SecondaryValue&quot;:{&quot;Weight&quot;:null,&quot;ColorRef&quot;:null,&quot;MajorTickMarks&quot;:null,&quot;MinorTickMarks&quot;:null,&quot;HasAxisTitle&quot;:null,&quot;AxisTitleDesign&quot;:null,&quot;Visible&quot;:false},&quot;Weight&quot;:null,&quot;ColorRef&quot;:null,&quot;MajorTickMarks&quot;:null,&quot;MinorTickMarks&quot;:null,&quot;HasAxisTitle&quot;:null,&quot;AxisTitleDesign&quot;:null,&quot;Visible&quot;:null},&quot;AxisText&quot;:{&quot;Rotation&quot;:90.0},&quot;SeriesOverlap&quot;:null,&quot;GapWidth&quot;:null},&quot;ChartTitle&quot;:{&quot;FontName&quot;:&quot;Arial&quot;,&quot;FontNameFarEast&quot;:null,&quot;FontNameComplexScript&quot;:null,&quot;FontSize&quot;:16.0,&quot;FontSizePp&quot;:null,&quot;FontColorRef&quot;:&quot;Color1&quot;,&quot;FontBold&quot;:true,&quot;ChartTitlePosition&quot;:&quot;Left&quot;},&quot;Legend&quot;:{&quot;Position&quot;:&quot;Bottom&quot;,&quot;FontName&quot;:null,&quot;FontNameFarEast&quot;:null,&quot;FontNameComplexScript&quot;:null,&quot;FontSize&quot;:null,&quot;FontSizePp&quot;:null,&quot;FontColorRef&quot;:null,&quot;FontBold&quot;:true},&quot;ChartArea&quot;:{&quot;FillType&quot;:&quot;NoFill&quot;,&quot;FillColorRef&quot;:null,&quot;Border&quot;:{&quot;Type&quot;:&quot;None&quot;,&quot;Width&quot;:null,&quot;ColorRef&quot;:null}},&quot;PlotArea&quot;:{&quot;FillType&quot;:null},&quot;CustomRules&quot;:null,&quot;DataSeries&quot;:[{&quot;PrimaryColorRef&quot;:&quot;Color1&quot;,&quot;MarkerStyle&quot;:null,&quot;MarkerFillColorRef&quot;:null,&quot;MarkerBorderColorRef&quot;:null},{&quot;PrimaryColorRef&quot;:&quot;Color2&quot;,&quot;MarkerStyle&quot;:null,&quot;MarkerFillColorRef&quot;:null,&quot;MarkerBorderColorRef&quot;:null},{&quot;PrimaryColorRef&quot;:&quot;Color3&quot;,&quot;MarkerStyle&quot;:null,&quot;MarkerFillColorRef&quot;:null,&quot;MarkerBorderColorRef&quot;:null},{&quot;PrimaryColorRef&quot;:&quot;Color4&quot;,&quot;MarkerStyle&quot;:null,&quot;MarkerFillColorRef&quot;:null,&quot;MarkerBorderColorRef&quot;:null},{&quot;PrimaryColorRef&quot;:&quot;Color5&quot;,&quot;MarkerStyle&quot;:null,&quot;MarkerFillColorRef&quot;:null,&quot;MarkerBorderColorRef&quot;:null},{&quot;PrimaryColorRef&quot;:&quot;Color6&quot;,&quot;MarkerStyle&quot;:null,&quot;MarkerFillColorRef&quot;:null,&quot;MarkerBorderColorRef&quot;:null},{&quot;PrimaryColorRef&quot;:&quot;Color7&quot;,&quot;MarkerStyle&quot;:null,&quot;MarkerFillColorRef&quot;:null,&quot;MarkerBorderColorRef&quot;:null},{&quot;PrimaryColorRef&quot;:&quot;Color8&quot;,&quot;MarkerStyle&quot;:null,&quot;MarkerFillColorRef&quot;:null,&quot;MarkerBorderColorRef&quot;:null},{&quot;PrimaryColorRef&quot;:&quot;Color9&quot;,&quot;MarkerStyle&quot;:null,&quot;MarkerFillColorRef&quot;:null,&quot;MarkerBorderColorRef&quot;:null},{&quot;PrimaryColorRef&quot;:&quot;Color10&quot;,&quot;MarkerStyle&quot;:null,&quot;MarkerFillColorRef&quot;:null,&quot;MarkerBorderColorRef&quot;:null},{&quot;PrimaryColorRef&quot;:&quot;Color11&quot;,&quot;MarkerStyle&quot;:null,&quot;MarkerFillColorRef&quot;:null,&quot;MarkerBorderColorRef&quot;:null},{&quot;PrimaryColorRef&quot;:&quot;Color12&quot;,&quot;MarkerStyle&quot;:null,&quot;MarkerFillColorRef&quot;:null,&quot;MarkerBorderColorRef&quot;:null},{&quot;PrimaryColorRef&quot;:&quot;Color13&quot;,&quot;MarkerStyle&quot;:null,&quot;MarkerFillColorRef&quot;:null,&quot;MarkerBorderColorRef&quot;:null}],&quot;SeriesDesign&quot;:{&quot;FirstSliceAngle&quot;:null,&quot;DoughnutHoleSize&quot;:null,&quot;DoughnutExplosion&quot;:null,&quot;PieExplosion&quot;:null,&quot;SeriesOverlap&quot;:-27.0,&quot;GapWidth&quot;:219.0,&quot;BorderColorRef&quot;:null,&quot;MarkerStyle&quot;:null,&quot;MarkerFillColorRef&quot;:null,&quot;MarkerBorderColorRef&quot;:null,&quot;HasDataLabels&quot;:null,&quot;DisableBorders&quot;:null,&quot;DataLabelDesign&quot;:null,&quot;LineWeight&quot;:2.0,&quot;LeaderLinesDesign&quot;:null,&quot;HasLeaderLines&quot;:null,&quot;SeriesLinesDesign&quot;:null,&quot;DashStyle&quot;:null},&quot;SkipBlankSeries&quot;:true,&quot;Pie&quot;:null,&quot;Doughnut&quot;:null,&quot;PieDoughnut&quot;:null,&quot;Line&quot;:null,&quot;LineRadarScatter&quot;:null},&quot;ColorSchema&quot;:{&quot;Color1&quot;:&quot;230,30,40&quot;,&quot;Color2&quot;:&quot;136,67,139&quot;,&quot;Color3&quot;:&quot;5,76,161&quot;,&quot;Color4&quot;:&quot;77,158,169&quot;,&quot;Color5&quot;:&quot;214,72,142&quot;,&quot;Color6&quot;:&quot;66,139,53&quot;,&quot;Color7&quot;:&quot;30,155,215&quot;,&quot;Color8&quot;:&quot;145,150,125&quot;,&quot;Color9&quot;:&quot;230,110,35&quot;,&quot;Color10&quot;:&quot;80,105,125&quot;,&quot;Color11&quot;:&quot;117,13,18&quot;,&quot;Color12&quot;:&quot;112,180,251&quot;,&quot;Color13&quot;:&quot;127,127,127&quot;,&quot;AxisColor&quot;:&quot;44,44,45&quot;}}">
            <a:extLst>
              <a:ext uri="{FF2B5EF4-FFF2-40B4-BE49-F238E27FC236}">
                <a16:creationId xmlns:a16="http://schemas.microsoft.com/office/drawing/2014/main" id="{234D0DE6-E0F2-A701-599A-E5D54694D055}"/>
              </a:ext>
            </a:extLst>
          </p:cNvPr>
          <p:cNvGraphicFramePr>
            <a:graphicFrameLocks/>
          </p:cNvGraphicFramePr>
          <p:nvPr/>
        </p:nvGraphicFramePr>
        <p:xfrm>
          <a:off x="4447768" y="1638508"/>
          <a:ext cx="7365429" cy="5264880"/>
        </p:xfrm>
        <a:graphic>
          <a:graphicData uri="http://schemas.openxmlformats.org/drawingml/2006/table">
            <a:tbl>
              <a:tblPr firstRow="1" bandRow="1">
                <a:tableStyleId>{F5AB1C69-6EDB-4FF4-983F-18BD219EF322}</a:tableStyleId>
              </a:tblPr>
              <a:tblGrid>
                <a:gridCol w="503374">
                  <a:extLst>
                    <a:ext uri="{9D8B030D-6E8A-4147-A177-3AD203B41FA5}">
                      <a16:colId xmlns:a16="http://schemas.microsoft.com/office/drawing/2014/main" val="1416922313"/>
                    </a:ext>
                  </a:extLst>
                </a:gridCol>
                <a:gridCol w="1654168">
                  <a:extLst>
                    <a:ext uri="{9D8B030D-6E8A-4147-A177-3AD203B41FA5}">
                      <a16:colId xmlns:a16="http://schemas.microsoft.com/office/drawing/2014/main" val="248691478"/>
                    </a:ext>
                  </a:extLst>
                </a:gridCol>
                <a:gridCol w="1577337">
                  <a:extLst>
                    <a:ext uri="{9D8B030D-6E8A-4147-A177-3AD203B41FA5}">
                      <a16:colId xmlns:a16="http://schemas.microsoft.com/office/drawing/2014/main" val="2000555098"/>
                    </a:ext>
                  </a:extLst>
                </a:gridCol>
                <a:gridCol w="1243541">
                  <a:extLst>
                    <a:ext uri="{9D8B030D-6E8A-4147-A177-3AD203B41FA5}">
                      <a16:colId xmlns:a16="http://schemas.microsoft.com/office/drawing/2014/main" val="152852419"/>
                    </a:ext>
                  </a:extLst>
                </a:gridCol>
                <a:gridCol w="1333909">
                  <a:extLst>
                    <a:ext uri="{9D8B030D-6E8A-4147-A177-3AD203B41FA5}">
                      <a16:colId xmlns:a16="http://schemas.microsoft.com/office/drawing/2014/main" val="2119887935"/>
                    </a:ext>
                  </a:extLst>
                </a:gridCol>
                <a:gridCol w="1053100">
                  <a:extLst>
                    <a:ext uri="{9D8B030D-6E8A-4147-A177-3AD203B41FA5}">
                      <a16:colId xmlns:a16="http://schemas.microsoft.com/office/drawing/2014/main" val="2231657890"/>
                    </a:ext>
                  </a:extLst>
                </a:gridCol>
              </a:tblGrid>
              <a:tr h="237591">
                <a:tc>
                  <a:txBody>
                    <a:bodyPr/>
                    <a:lstStyle/>
                    <a:p>
                      <a:pPr algn="l"/>
                      <a:r>
                        <a:rPr lang="en-GB" sz="700" b="1" u="none">
                          <a:solidFill>
                            <a:srgbClr val="FFFFFF"/>
                          </a:solidFill>
                        </a:rPr>
                        <a:t>Relevance</a:t>
                      </a:r>
                      <a:endParaRPr lang="en-GB" sz="700" b="1" i="0" u="none">
                        <a:solidFill>
                          <a:srgbClr val="FFFFFF"/>
                        </a:solidFill>
                        <a:latin typeface="Arial" panose="020B0604020202020204" pitchFamily="34" charset="0"/>
                      </a:endParaRPr>
                    </a:p>
                  </a:txBody>
                  <a:tcPr marL="68240" marR="68240" marT="68240" marB="68240"/>
                </a:tc>
                <a:tc>
                  <a:txBody>
                    <a:bodyPr/>
                    <a:lstStyle/>
                    <a:p>
                      <a:pPr algn="l"/>
                      <a:r>
                        <a:rPr lang="en-GB" sz="700" b="1" u="none">
                          <a:solidFill>
                            <a:srgbClr val="FFFFFF"/>
                          </a:solidFill>
                        </a:rPr>
                        <a:t>Constraint</a:t>
                      </a:r>
                      <a:endParaRPr lang="en-GB" sz="700" b="1" i="0" u="none">
                        <a:solidFill>
                          <a:srgbClr val="FFFFFF"/>
                        </a:solidFill>
                        <a:latin typeface="Arial" panose="020B0604020202020204" pitchFamily="34" charset="0"/>
                      </a:endParaRPr>
                    </a:p>
                  </a:txBody>
                  <a:tcPr marL="68240" marR="68240" marT="68240" marB="68240"/>
                </a:tc>
                <a:tc>
                  <a:txBody>
                    <a:bodyPr/>
                    <a:lstStyle/>
                    <a:p>
                      <a:pPr algn="l"/>
                      <a:r>
                        <a:rPr lang="en-GB" sz="700" b="1" u="none">
                          <a:solidFill>
                            <a:srgbClr val="FFFFFF"/>
                          </a:solidFill>
                        </a:rPr>
                        <a:t>Allowable range/ criteria</a:t>
                      </a:r>
                      <a:endParaRPr lang="en-GB" sz="700" b="1" i="0" u="none">
                        <a:solidFill>
                          <a:srgbClr val="FFFFFF"/>
                        </a:solidFill>
                        <a:latin typeface="Arial" panose="020B0604020202020204" pitchFamily="34" charset="0"/>
                      </a:endParaRPr>
                    </a:p>
                  </a:txBody>
                  <a:tcPr marL="68240" marR="68240" marT="68240" marB="68240"/>
                </a:tc>
                <a:tc>
                  <a:txBody>
                    <a:bodyPr/>
                    <a:lstStyle/>
                    <a:p>
                      <a:pPr algn="l"/>
                      <a:r>
                        <a:rPr lang="en-GB" sz="700" b="1" u="none">
                          <a:solidFill>
                            <a:srgbClr val="FFFFFF"/>
                          </a:solidFill>
                        </a:rPr>
                        <a:t>Reference</a:t>
                      </a:r>
                      <a:endParaRPr lang="en-GB" sz="700" b="1" i="0" u="none">
                        <a:solidFill>
                          <a:srgbClr val="FFFFFF"/>
                        </a:solidFill>
                        <a:latin typeface="Arial" panose="020B0604020202020204" pitchFamily="34" charset="0"/>
                      </a:endParaRPr>
                    </a:p>
                  </a:txBody>
                  <a:tcPr marL="68240" marR="68240" marT="68240" marB="68240"/>
                </a:tc>
                <a:tc>
                  <a:txBody>
                    <a:bodyPr/>
                    <a:lstStyle/>
                    <a:p>
                      <a:pPr algn="l"/>
                      <a:r>
                        <a:rPr lang="en-GB" sz="700" b="1" u="none">
                          <a:solidFill>
                            <a:srgbClr val="FFFFFF"/>
                          </a:solidFill>
                        </a:rPr>
                        <a:t>Comment</a:t>
                      </a:r>
                      <a:endParaRPr lang="en-GB" sz="700" b="1" i="0" u="none">
                        <a:solidFill>
                          <a:srgbClr val="FFFFFF"/>
                        </a:solidFill>
                        <a:latin typeface="Arial" panose="020B0604020202020204" pitchFamily="34" charset="0"/>
                      </a:endParaRPr>
                    </a:p>
                  </a:txBody>
                  <a:tcPr marL="68240" marR="68240" marT="68240" marB="68240"/>
                </a:tc>
                <a:tc>
                  <a:txBody>
                    <a:bodyPr/>
                    <a:lstStyle/>
                    <a:p>
                      <a:pPr marL="0" algn="l" defTabSz="842978" rtl="0" eaLnBrk="1" latinLnBrk="0" hangingPunct="1"/>
                      <a:r>
                        <a:rPr lang="en-GB" sz="700" b="1" u="none" kern="1200">
                          <a:solidFill>
                            <a:srgbClr val="FFFFFF"/>
                          </a:solidFill>
                          <a:latin typeface="+mn-lt"/>
                          <a:ea typeface="+mn-ea"/>
                          <a:cs typeface="+mn-cs"/>
                        </a:rPr>
                        <a:t>Data sources</a:t>
                      </a:r>
                    </a:p>
                  </a:txBody>
                  <a:tcPr marL="68240" marR="68240" marT="68240" marB="68240"/>
                </a:tc>
                <a:extLst>
                  <a:ext uri="{0D108BD9-81ED-4DB2-BD59-A6C34878D82A}">
                    <a16:rowId xmlns:a16="http://schemas.microsoft.com/office/drawing/2014/main" val="1593809731"/>
                  </a:ext>
                </a:extLst>
              </a:tr>
              <a:tr h="439810">
                <a:tc>
                  <a:txBody>
                    <a:bodyPr/>
                    <a:lstStyle/>
                    <a:p>
                      <a:pPr algn="l"/>
                      <a:r>
                        <a:rPr lang="en-GB" sz="700" b="0" u="none">
                          <a:solidFill>
                            <a:srgbClr val="000000"/>
                          </a:solidFill>
                        </a:rPr>
                        <a:t>Sub-surface</a:t>
                      </a:r>
                      <a:endParaRPr lang="en-GB" sz="700" b="0" i="0" u="none">
                        <a:solidFill>
                          <a:srgbClr val="000000"/>
                        </a:solidFill>
                        <a:latin typeface="Times New Roman (Headings)"/>
                      </a:endParaRPr>
                    </a:p>
                  </a:txBody>
                  <a:tcPr marL="68240" marR="68240" marT="68240" marB="68240"/>
                </a:tc>
                <a:tc>
                  <a:txBody>
                    <a:bodyPr/>
                    <a:lstStyle/>
                    <a:p>
                      <a:pPr algn="l"/>
                      <a:r>
                        <a:rPr lang="en-GB" sz="700" b="0" u="none">
                          <a:solidFill>
                            <a:srgbClr val="000000"/>
                          </a:solidFill>
                        </a:rPr>
                        <a:t>Subsurface temperature</a:t>
                      </a:r>
                      <a:endParaRPr lang="en-GB" sz="700" b="0" i="0" u="none">
                        <a:solidFill>
                          <a:srgbClr val="000000"/>
                        </a:solidFill>
                        <a:latin typeface="Times New Roman (Headings)"/>
                      </a:endParaRPr>
                    </a:p>
                  </a:txBody>
                  <a:tcPr marL="68240" marR="68240" marT="68240" marB="68240"/>
                </a:tc>
                <a:tc>
                  <a:txBody>
                    <a:bodyPr/>
                    <a:lstStyle/>
                    <a:p>
                      <a:pPr algn="l"/>
                      <a:r>
                        <a:rPr lang="en-GB" sz="700" b="0" u="none">
                          <a:solidFill>
                            <a:srgbClr val="000000"/>
                          </a:solidFill>
                        </a:rPr>
                        <a:t>Below 80 degC. Excludes temperature above 80degC. Based on geothermal gradient of 30degC/ km</a:t>
                      </a:r>
                      <a:endParaRPr lang="en-GB" sz="700" b="0" i="0" u="none">
                        <a:solidFill>
                          <a:srgbClr val="000000"/>
                        </a:solidFill>
                        <a:latin typeface="Times New Roman (Headings)"/>
                      </a:endParaRPr>
                    </a:p>
                  </a:txBody>
                  <a:tcPr marL="68240" marR="68240" marT="68240" marB="68240"/>
                </a:tc>
                <a:tc>
                  <a:txBody>
                    <a:bodyPr/>
                    <a:lstStyle/>
                    <a:p>
                      <a:pPr algn="l"/>
                      <a:r>
                        <a:rPr lang="en-GB" sz="700" b="0" u="none">
                          <a:solidFill>
                            <a:srgbClr val="000000"/>
                          </a:solidFill>
                        </a:rPr>
                        <a:t>[11]</a:t>
                      </a:r>
                      <a:endParaRPr lang="en-GB" sz="700" b="0" i="0" u="none">
                        <a:solidFill>
                          <a:srgbClr val="000000"/>
                        </a:solidFill>
                        <a:latin typeface="Times New Roman (Headings)"/>
                      </a:endParaRPr>
                    </a:p>
                  </a:txBody>
                  <a:tcPr marL="68240" marR="68240" marT="68240" marB="68240"/>
                </a:tc>
                <a:tc>
                  <a:txBody>
                    <a:bodyPr/>
                    <a:lstStyle/>
                    <a:p>
                      <a:pPr algn="l"/>
                      <a:r>
                        <a:rPr lang="en-GB" sz="700" b="0" u="none">
                          <a:solidFill>
                            <a:srgbClr val="000000"/>
                          </a:solidFill>
                        </a:rPr>
                        <a:t>Exclusion criteria only</a:t>
                      </a:r>
                      <a:endParaRPr lang="en-GB" sz="700" b="0" i="0" u="none">
                        <a:solidFill>
                          <a:srgbClr val="000000"/>
                        </a:solidFill>
                        <a:latin typeface="Times New Roman (Headings)"/>
                      </a:endParaRPr>
                    </a:p>
                  </a:txBody>
                  <a:tcPr marL="68240" marR="68240" marT="68240" marB="68240"/>
                </a:tc>
                <a:tc>
                  <a:txBody>
                    <a:bodyPr/>
                    <a:lstStyle/>
                    <a:p>
                      <a:pPr algn="l"/>
                      <a:r>
                        <a:rPr lang="en-GB" sz="700" b="0" i="0" u="none">
                          <a:solidFill>
                            <a:srgbClr val="000000"/>
                          </a:solidFill>
                          <a:latin typeface="Times New Roman (Headings)"/>
                        </a:rPr>
                        <a:t>n/a</a:t>
                      </a:r>
                    </a:p>
                  </a:txBody>
                  <a:tcPr marL="68240" marR="68240" marT="68240" marB="68240"/>
                </a:tc>
                <a:extLst>
                  <a:ext uri="{0D108BD9-81ED-4DB2-BD59-A6C34878D82A}">
                    <a16:rowId xmlns:a16="http://schemas.microsoft.com/office/drawing/2014/main" val="720976415"/>
                  </a:ext>
                </a:extLst>
              </a:tr>
              <a:tr h="338700">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kumimoji="0" lang="en-GB" sz="700" b="0" u="none" strike="noStrike" kern="1200" cap="none" spc="0" normalizeH="0" baseline="0" noProof="0">
                          <a:ln>
                            <a:noFill/>
                          </a:ln>
                          <a:solidFill>
                            <a:srgbClr val="000000"/>
                          </a:solidFill>
                          <a:effectLst/>
                          <a:uLnTx/>
                          <a:uFillTx/>
                        </a:rPr>
                        <a:t>Sub-surface</a:t>
                      </a:r>
                      <a:endParaRPr kumimoji="0" lang="en-GB" sz="700" b="0" i="0" u="none" strike="noStrike" kern="1200" cap="none" spc="0" normalizeH="0" baseline="0" noProof="0">
                        <a:ln>
                          <a:noFill/>
                        </a:ln>
                        <a:solidFill>
                          <a:srgbClr val="000000"/>
                        </a:solidFill>
                        <a:effectLst/>
                        <a:uLnTx/>
                        <a:uFillTx/>
                        <a:latin typeface="Times New Roman (Headings)"/>
                        <a:ea typeface="+mn-ea"/>
                        <a:cs typeface="+mn-cs"/>
                      </a:endParaRPr>
                    </a:p>
                  </a:txBody>
                  <a:tcPr marL="68240" marR="68240" marT="68240" marB="68240"/>
                </a:tc>
                <a:tc>
                  <a:txBody>
                    <a:bodyPr/>
                    <a:lstStyle/>
                    <a:p>
                      <a:pPr algn="l"/>
                      <a:r>
                        <a:rPr lang="en-GB" sz="700" b="0" u="none">
                          <a:solidFill>
                            <a:srgbClr val="000000"/>
                          </a:solidFill>
                        </a:rPr>
                        <a:t>Depth to top of salt</a:t>
                      </a:r>
                      <a:endParaRPr lang="en-GB" sz="700" b="0" i="0" u="none">
                        <a:solidFill>
                          <a:srgbClr val="000000"/>
                        </a:solidFill>
                        <a:latin typeface="Times New Roman (Headings)"/>
                      </a:endParaRPr>
                    </a:p>
                  </a:txBody>
                  <a:tcPr marL="68240" marR="68240" marT="68240" marB="68240"/>
                </a:tc>
                <a:tc>
                  <a:txBody>
                    <a:bodyPr/>
                    <a:lstStyle/>
                    <a:p>
                      <a:pPr algn="l"/>
                      <a:r>
                        <a:rPr lang="en-GB" sz="700" b="0" u="none">
                          <a:solidFill>
                            <a:srgbClr val="000000"/>
                          </a:solidFill>
                        </a:rPr>
                        <a:t>Above 300 m. Closer to Goldilocks zone (600 m – 1200 m) the better.</a:t>
                      </a:r>
                      <a:endParaRPr lang="en-GB" sz="700" b="0" i="0" u="none">
                        <a:solidFill>
                          <a:srgbClr val="000000"/>
                        </a:solidFill>
                        <a:latin typeface="Times New Roman (Headings)"/>
                      </a:endParaRPr>
                    </a:p>
                  </a:txBody>
                  <a:tcPr marL="68240" marR="68240" marT="68240" marB="68240"/>
                </a:tc>
                <a:tc>
                  <a:txBody>
                    <a:bodyPr/>
                    <a:lstStyle/>
                    <a:p>
                      <a:pPr algn="l"/>
                      <a:r>
                        <a:rPr lang="en-GB" sz="700" b="0" u="none">
                          <a:solidFill>
                            <a:srgbClr val="000000"/>
                          </a:solidFill>
                        </a:rPr>
                        <a:t>[12][13][14][15]</a:t>
                      </a:r>
                      <a:endParaRPr lang="en-GB" sz="700" b="0" i="0" u="none">
                        <a:solidFill>
                          <a:srgbClr val="000000"/>
                        </a:solidFill>
                        <a:latin typeface="Times New Roman (Headings)"/>
                      </a:endParaRPr>
                    </a:p>
                  </a:txBody>
                  <a:tcPr marL="68240" marR="68240" marT="68240" marB="68240"/>
                </a:tc>
                <a:tc>
                  <a:txBody>
                    <a:bodyPr/>
                    <a:lstStyle/>
                    <a:p>
                      <a:pPr algn="l"/>
                      <a:r>
                        <a:rPr lang="en-GB" sz="700" b="0" u="none">
                          <a:solidFill>
                            <a:srgbClr val="000000"/>
                          </a:solidFill>
                        </a:rPr>
                        <a:t>Exclusion &amp; evaluation criteria</a:t>
                      </a:r>
                      <a:endParaRPr lang="en-GB" sz="700" b="0" i="0" u="none">
                        <a:solidFill>
                          <a:srgbClr val="000000"/>
                        </a:solidFill>
                        <a:latin typeface="Times New Roman (Headings)"/>
                      </a:endParaRPr>
                    </a:p>
                  </a:txBody>
                  <a:tcPr marL="68240" marR="68240" marT="68240" marB="68240"/>
                </a:tc>
                <a:tc>
                  <a:txBody>
                    <a:bodyPr/>
                    <a:lstStyle/>
                    <a:p>
                      <a:pPr algn="l"/>
                      <a:r>
                        <a:rPr lang="en-GB" sz="700" b="0" i="0" u="none">
                          <a:solidFill>
                            <a:srgbClr val="000000"/>
                          </a:solidFill>
                          <a:latin typeface="Times New Roman (Headings)"/>
                        </a:rPr>
                        <a:t>[43]</a:t>
                      </a:r>
                    </a:p>
                  </a:txBody>
                  <a:tcPr marL="68240" marR="68240" marT="68240" marB="68240"/>
                </a:tc>
                <a:extLst>
                  <a:ext uri="{0D108BD9-81ED-4DB2-BD59-A6C34878D82A}">
                    <a16:rowId xmlns:a16="http://schemas.microsoft.com/office/drawing/2014/main" val="2969881350"/>
                  </a:ext>
                </a:extLst>
              </a:tr>
              <a:tr h="540919">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kumimoji="0" lang="en-GB" sz="700" b="0" u="none" strike="noStrike" kern="1200" cap="none" spc="0" normalizeH="0" baseline="0" noProof="0">
                          <a:ln>
                            <a:noFill/>
                          </a:ln>
                          <a:solidFill>
                            <a:srgbClr val="000000"/>
                          </a:solidFill>
                          <a:effectLst/>
                          <a:uLnTx/>
                          <a:uFillTx/>
                        </a:rPr>
                        <a:t>Sub-surface</a:t>
                      </a:r>
                      <a:endParaRPr kumimoji="0" lang="en-GB" sz="700" b="0" i="0" u="none" strike="noStrike" kern="1200" cap="none" spc="0" normalizeH="0" baseline="0" noProof="0">
                        <a:ln>
                          <a:noFill/>
                        </a:ln>
                        <a:solidFill>
                          <a:srgbClr val="000000"/>
                        </a:solidFill>
                        <a:effectLst/>
                        <a:uLnTx/>
                        <a:uFillTx/>
                        <a:latin typeface="Times New Roman (Headings)"/>
                        <a:ea typeface="+mn-ea"/>
                        <a:cs typeface="+mn-cs"/>
                      </a:endParaRPr>
                    </a:p>
                  </a:txBody>
                  <a:tcPr marL="68240" marR="68240" marT="68240" marB="68240"/>
                </a:tc>
                <a:tc>
                  <a:txBody>
                    <a:bodyPr/>
                    <a:lstStyle/>
                    <a:p>
                      <a:pPr algn="l"/>
                      <a:r>
                        <a:rPr lang="en-GB" sz="700" b="0" u="none">
                          <a:solidFill>
                            <a:srgbClr val="000000"/>
                          </a:solidFill>
                        </a:rPr>
                        <a:t>Salt thickness</a:t>
                      </a:r>
                      <a:endParaRPr lang="en-GB" sz="700" b="0" i="0" u="none">
                        <a:solidFill>
                          <a:srgbClr val="000000"/>
                        </a:solidFill>
                        <a:latin typeface="Times New Roman (Headings)"/>
                      </a:endParaRPr>
                    </a:p>
                  </a:txBody>
                  <a:tcPr marL="68240" marR="68240" marT="68240" marB="68240"/>
                </a:tc>
                <a:tc>
                  <a:txBody>
                    <a:bodyPr/>
                    <a:lstStyle/>
                    <a:p>
                      <a:pPr algn="l"/>
                      <a:r>
                        <a:rPr lang="en-GB" sz="700" b="0" u="none">
                          <a:solidFill>
                            <a:srgbClr val="000000"/>
                          </a:solidFill>
                        </a:rPr>
                        <a:t>Above 30 m</a:t>
                      </a:r>
                      <a:endParaRPr lang="en-GB" sz="700" b="0" i="0" u="none">
                        <a:solidFill>
                          <a:srgbClr val="000000"/>
                        </a:solidFill>
                        <a:latin typeface="Times New Roman (Headings)"/>
                      </a:endParaRPr>
                    </a:p>
                  </a:txBody>
                  <a:tcPr marL="68240" marR="68240" marT="68240" marB="68240"/>
                </a:tc>
                <a:tc>
                  <a:txBody>
                    <a:bodyPr/>
                    <a:lstStyle/>
                    <a:p>
                      <a:pPr algn="l"/>
                      <a:r>
                        <a:rPr lang="en-GB" sz="700" b="0" u="none">
                          <a:solidFill>
                            <a:srgbClr val="000000"/>
                          </a:solidFill>
                        </a:rPr>
                        <a:t>Previous work considers a site if salt thickness is greater than 50 m (cavern height of 20m + roof and floor thickness of 30m) [2]</a:t>
                      </a:r>
                      <a:endParaRPr lang="en-GB" sz="700" b="0" i="0" u="none">
                        <a:solidFill>
                          <a:srgbClr val="000000"/>
                        </a:solidFill>
                        <a:latin typeface="Times New Roman (Headings)"/>
                      </a:endParaRPr>
                    </a:p>
                  </a:txBody>
                  <a:tcPr marL="68240" marR="68240" marT="68240" marB="68240"/>
                </a:tc>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lang="en-GB" sz="700" b="0" u="none">
                          <a:solidFill>
                            <a:srgbClr val="000000"/>
                          </a:solidFill>
                        </a:rPr>
                        <a:t>Exclusion &amp; evaluation criteria</a:t>
                      </a:r>
                    </a:p>
                    <a:p>
                      <a:pPr marL="0" marR="0" lvl="0" indent="0" algn="l" defTabSz="842978" rtl="0" eaLnBrk="1" fontAlgn="auto" latinLnBrk="0" hangingPunct="1">
                        <a:lnSpc>
                          <a:spcPct val="100000"/>
                        </a:lnSpc>
                        <a:spcBef>
                          <a:spcPts val="0"/>
                        </a:spcBef>
                        <a:spcAft>
                          <a:spcPts val="0"/>
                        </a:spcAft>
                        <a:buClrTx/>
                        <a:buSzTx/>
                        <a:buFontTx/>
                        <a:buNone/>
                        <a:tabLst/>
                        <a:defRPr/>
                      </a:pPr>
                      <a:endParaRPr lang="en-GB" sz="700" b="0" i="0" u="none">
                        <a:solidFill>
                          <a:srgbClr val="000000"/>
                        </a:solidFill>
                        <a:latin typeface="Times New Roman (Headings)"/>
                      </a:endParaRPr>
                    </a:p>
                  </a:txBody>
                  <a:tcPr marL="68240" marR="68240" marT="68240" marB="68240"/>
                </a:tc>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lang="en-GB" sz="700" b="0" i="0" u="none">
                          <a:solidFill>
                            <a:srgbClr val="000000"/>
                          </a:solidFill>
                          <a:latin typeface="Times New Roman (Headings)"/>
                        </a:rPr>
                        <a:t>[43][7]</a:t>
                      </a:r>
                    </a:p>
                  </a:txBody>
                  <a:tcPr marL="68240" marR="68240" marT="68240" marB="68240"/>
                </a:tc>
                <a:extLst>
                  <a:ext uri="{0D108BD9-81ED-4DB2-BD59-A6C34878D82A}">
                    <a16:rowId xmlns:a16="http://schemas.microsoft.com/office/drawing/2014/main" val="707743427"/>
                  </a:ext>
                </a:extLst>
              </a:tr>
              <a:tr h="338700">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kumimoji="0" lang="en-GB" sz="700" b="0" u="none" strike="noStrike" kern="1200" cap="none" spc="0" normalizeH="0" baseline="0" noProof="0">
                          <a:ln>
                            <a:noFill/>
                          </a:ln>
                          <a:solidFill>
                            <a:srgbClr val="000000"/>
                          </a:solidFill>
                          <a:effectLst/>
                          <a:uLnTx/>
                          <a:uFillTx/>
                        </a:rPr>
                        <a:t>Sub-surface</a:t>
                      </a:r>
                      <a:endParaRPr kumimoji="0" lang="en-GB" sz="700" b="0" i="0" u="none" strike="noStrike" kern="1200" cap="none" spc="0" normalizeH="0" baseline="0" noProof="0">
                        <a:ln>
                          <a:noFill/>
                        </a:ln>
                        <a:solidFill>
                          <a:srgbClr val="000000"/>
                        </a:solidFill>
                        <a:effectLst/>
                        <a:uLnTx/>
                        <a:uFillTx/>
                        <a:latin typeface="Times New Roman (Headings)"/>
                        <a:ea typeface="+mn-ea"/>
                        <a:cs typeface="+mn-cs"/>
                      </a:endParaRPr>
                    </a:p>
                  </a:txBody>
                  <a:tcPr marL="68240" marR="68240" marT="68240" marB="68240"/>
                </a:tc>
                <a:tc>
                  <a:txBody>
                    <a:bodyPr/>
                    <a:lstStyle/>
                    <a:p>
                      <a:pPr algn="l"/>
                      <a:r>
                        <a:rPr lang="en-GB" sz="700" b="0" u="none">
                          <a:solidFill>
                            <a:srgbClr val="000000"/>
                          </a:solidFill>
                        </a:rPr>
                        <a:t>Proximity to major fault</a:t>
                      </a:r>
                      <a:endParaRPr lang="en-GB" sz="700" b="0" i="0" u="none">
                        <a:solidFill>
                          <a:srgbClr val="000000"/>
                        </a:solidFill>
                        <a:latin typeface="Times New Roman (Headings)"/>
                      </a:endParaRPr>
                    </a:p>
                  </a:txBody>
                  <a:tcPr marL="68240" marR="68240" marT="68240" marB="68240"/>
                </a:tc>
                <a:tc>
                  <a:txBody>
                    <a:bodyPr/>
                    <a:lstStyle/>
                    <a:p>
                      <a:pPr algn="l"/>
                      <a:r>
                        <a:rPr lang="en-GB" sz="700" b="0" u="none">
                          <a:solidFill>
                            <a:srgbClr val="000000"/>
                          </a:solidFill>
                        </a:rPr>
                        <a:t>Above 200 m or 3 x cavern radius (whichever is greater). No grading.</a:t>
                      </a:r>
                      <a:endParaRPr lang="en-GB" sz="700" b="0" i="0" u="none">
                        <a:solidFill>
                          <a:srgbClr val="000000"/>
                        </a:solidFill>
                        <a:latin typeface="Times New Roman (Headings)"/>
                      </a:endParaRPr>
                    </a:p>
                  </a:txBody>
                  <a:tcPr marL="68240" marR="68240" marT="68240" marB="68240"/>
                </a:tc>
                <a:tc>
                  <a:txBody>
                    <a:bodyPr/>
                    <a:lstStyle/>
                    <a:p>
                      <a:pPr algn="l"/>
                      <a:r>
                        <a:rPr lang="en-GB" sz="700" b="0" u="none">
                          <a:solidFill>
                            <a:srgbClr val="000000"/>
                          </a:solidFill>
                        </a:rPr>
                        <a:t>[10][16]</a:t>
                      </a:r>
                      <a:endParaRPr lang="en-GB" sz="700" b="0" i="0" u="none">
                        <a:solidFill>
                          <a:srgbClr val="000000"/>
                        </a:solidFill>
                        <a:latin typeface="Times New Roman (Headings)"/>
                      </a:endParaRPr>
                    </a:p>
                  </a:txBody>
                  <a:tcPr marL="68240" marR="68240" marT="68240" marB="68240"/>
                </a:tc>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lang="en-GB" sz="700" b="0" u="none">
                          <a:solidFill>
                            <a:srgbClr val="000000"/>
                          </a:solidFill>
                        </a:rPr>
                        <a:t>Exclusion &amp; evaluation criteria</a:t>
                      </a:r>
                    </a:p>
                    <a:p>
                      <a:pPr algn="l"/>
                      <a:endParaRPr lang="en-GB" sz="700" b="0" i="0" u="none">
                        <a:solidFill>
                          <a:srgbClr val="000000"/>
                        </a:solidFill>
                        <a:latin typeface="Times New Roman (Headings)"/>
                      </a:endParaRPr>
                    </a:p>
                  </a:txBody>
                  <a:tcPr marL="68240" marR="68240" marT="68240" marB="68240"/>
                </a:tc>
                <a:tc>
                  <a:txBody>
                    <a:bodyPr/>
                    <a:lstStyle/>
                    <a:p>
                      <a:pPr algn="l"/>
                      <a:r>
                        <a:rPr lang="en-GB" sz="700" b="0" i="0" u="none">
                          <a:solidFill>
                            <a:srgbClr val="000000"/>
                          </a:solidFill>
                          <a:latin typeface="Times New Roman (Headings)"/>
                        </a:rPr>
                        <a:t>[44][45]</a:t>
                      </a:r>
                    </a:p>
                  </a:txBody>
                  <a:tcPr marL="68240" marR="68240" marT="68240" marB="68240"/>
                </a:tc>
                <a:extLst>
                  <a:ext uri="{0D108BD9-81ED-4DB2-BD59-A6C34878D82A}">
                    <a16:rowId xmlns:a16="http://schemas.microsoft.com/office/drawing/2014/main" val="3659110863"/>
                  </a:ext>
                </a:extLst>
              </a:tr>
              <a:tr h="439810">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kumimoji="0" lang="en-GB" sz="700" b="0" u="none" strike="noStrike" kern="1200" cap="none" spc="0" normalizeH="0" baseline="0" noProof="0">
                          <a:ln>
                            <a:noFill/>
                          </a:ln>
                          <a:solidFill>
                            <a:srgbClr val="000000"/>
                          </a:solidFill>
                          <a:effectLst/>
                          <a:uLnTx/>
                          <a:uFillTx/>
                        </a:rPr>
                        <a:t>Surface</a:t>
                      </a:r>
                      <a:endParaRPr kumimoji="0" lang="en-GB" sz="700" b="0" i="0" u="none" strike="noStrike" kern="1200" cap="none" spc="0" normalizeH="0" baseline="0" noProof="0">
                        <a:ln>
                          <a:noFill/>
                        </a:ln>
                        <a:solidFill>
                          <a:srgbClr val="000000"/>
                        </a:solidFill>
                        <a:effectLst/>
                        <a:uLnTx/>
                        <a:uFillTx/>
                        <a:latin typeface="Times New Roman (Headings)"/>
                        <a:ea typeface="+mn-ea"/>
                        <a:cs typeface="+mn-cs"/>
                      </a:endParaRPr>
                    </a:p>
                  </a:txBody>
                  <a:tcPr marL="68240" marR="68240" marT="68240" marB="68240"/>
                </a:tc>
                <a:tc>
                  <a:txBody>
                    <a:bodyPr/>
                    <a:lstStyle/>
                    <a:p>
                      <a:pPr algn="l"/>
                      <a:r>
                        <a:rPr lang="en-GB" sz="700" b="0" u="none">
                          <a:solidFill>
                            <a:srgbClr val="000000"/>
                          </a:solidFill>
                        </a:rPr>
                        <a:t>Proximity to restricted development area (SSSI, SAC, RAMSAR, watercourses, National Parks)</a:t>
                      </a:r>
                      <a:endParaRPr lang="en-GB" sz="700" b="0" i="0" u="none">
                        <a:solidFill>
                          <a:srgbClr val="000000"/>
                        </a:solidFill>
                        <a:latin typeface="Times New Roman (Headings)"/>
                      </a:endParaRPr>
                    </a:p>
                  </a:txBody>
                  <a:tcPr marL="68240" marR="68240" marT="68240" marB="68240"/>
                </a:tc>
                <a:tc>
                  <a:txBody>
                    <a:bodyPr/>
                    <a:lstStyle/>
                    <a:p>
                      <a:pPr algn="l">
                        <a:buClr>
                          <a:srgbClr val="000000"/>
                        </a:buClr>
                      </a:pPr>
                      <a:r>
                        <a:rPr lang="en-GB" sz="700" b="0" u="none">
                          <a:solidFill>
                            <a:srgbClr val="000000"/>
                          </a:solidFill>
                        </a:rPr>
                        <a:t>Above 0 m from boundary. Further the better</a:t>
                      </a:r>
                      <a:endParaRPr lang="en-GB" sz="700" b="0" i="0" u="none">
                        <a:solidFill>
                          <a:srgbClr val="000000"/>
                        </a:solidFill>
                        <a:latin typeface="Times New Roman (Headings)"/>
                      </a:endParaRPr>
                    </a:p>
                  </a:txBody>
                  <a:tcPr marL="68240" marR="68240" marT="68240" marB="68240"/>
                </a:tc>
                <a:tc>
                  <a:txBody>
                    <a:bodyPr/>
                    <a:lstStyle/>
                    <a:p>
                      <a:pPr algn="l"/>
                      <a:r>
                        <a:rPr lang="en-GB" sz="700" b="0" u="none">
                          <a:solidFill>
                            <a:srgbClr val="000000"/>
                          </a:solidFill>
                        </a:rPr>
                        <a:t>Assumption based on [1]</a:t>
                      </a:r>
                      <a:endParaRPr lang="en-GB" sz="700" b="0" i="0" u="none">
                        <a:solidFill>
                          <a:srgbClr val="000000"/>
                        </a:solidFill>
                        <a:latin typeface="Times New Roman (Headings)"/>
                      </a:endParaRPr>
                    </a:p>
                  </a:txBody>
                  <a:tcPr marL="68240" marR="68240" marT="68240" marB="68240"/>
                </a:tc>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lang="en-GB" sz="700" b="0" u="none">
                          <a:solidFill>
                            <a:srgbClr val="000000"/>
                          </a:solidFill>
                        </a:rPr>
                        <a:t>Exclusion &amp; evaluation criteria. </a:t>
                      </a:r>
                    </a:p>
                    <a:p>
                      <a:pPr algn="l"/>
                      <a:r>
                        <a:rPr lang="en-GB" sz="700" b="0" u="none">
                          <a:solidFill>
                            <a:srgbClr val="000000"/>
                          </a:solidFill>
                        </a:rPr>
                        <a:t>Does not account for minor watercourses.</a:t>
                      </a:r>
                      <a:endParaRPr lang="en-GB" sz="700" b="0" i="0" u="none">
                        <a:solidFill>
                          <a:srgbClr val="000000"/>
                        </a:solidFill>
                        <a:latin typeface="Times New Roman (Headings)"/>
                      </a:endParaRPr>
                    </a:p>
                  </a:txBody>
                  <a:tcPr marL="68240" marR="68240" marT="68240" marB="68240"/>
                </a:tc>
                <a:tc>
                  <a:txBody>
                    <a:bodyPr/>
                    <a:lstStyle/>
                    <a:p>
                      <a:pPr algn="l"/>
                      <a:r>
                        <a:rPr lang="en-GB" sz="700" b="0" i="0" u="none">
                          <a:solidFill>
                            <a:srgbClr val="000000"/>
                          </a:solidFill>
                          <a:latin typeface="Times New Roman (Headings)"/>
                        </a:rPr>
                        <a:t>[46][48][49][50][51]</a:t>
                      </a:r>
                    </a:p>
                  </a:txBody>
                  <a:tcPr marL="68240" marR="68240" marT="68240" marB="68240"/>
                </a:tc>
                <a:extLst>
                  <a:ext uri="{0D108BD9-81ED-4DB2-BD59-A6C34878D82A}">
                    <a16:rowId xmlns:a16="http://schemas.microsoft.com/office/drawing/2014/main" val="836459797"/>
                  </a:ext>
                </a:extLst>
              </a:tr>
              <a:tr h="338700">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kumimoji="0" lang="en-GB" sz="700" b="0" u="none" strike="noStrike" kern="1200" cap="none" spc="0" normalizeH="0" baseline="0" noProof="0">
                          <a:ln>
                            <a:noFill/>
                          </a:ln>
                          <a:solidFill>
                            <a:srgbClr val="000000"/>
                          </a:solidFill>
                          <a:effectLst/>
                          <a:uLnTx/>
                          <a:uFillTx/>
                        </a:rPr>
                        <a:t>Surface</a:t>
                      </a:r>
                      <a:endParaRPr kumimoji="0" lang="en-GB" sz="700" b="0" i="0" u="none" strike="noStrike" kern="1200" cap="none" spc="0" normalizeH="0" baseline="0" noProof="0">
                        <a:ln>
                          <a:noFill/>
                        </a:ln>
                        <a:solidFill>
                          <a:srgbClr val="000000"/>
                        </a:solidFill>
                        <a:effectLst/>
                        <a:uLnTx/>
                        <a:uFillTx/>
                        <a:latin typeface="Times New Roman (Headings)"/>
                        <a:ea typeface="+mn-ea"/>
                        <a:cs typeface="+mn-cs"/>
                      </a:endParaRPr>
                    </a:p>
                  </a:txBody>
                  <a:tcPr marL="68240" marR="68240" marT="68240" marB="68240"/>
                </a:tc>
                <a:tc>
                  <a:txBody>
                    <a:bodyPr/>
                    <a:lstStyle/>
                    <a:p>
                      <a:pPr algn="l"/>
                      <a:r>
                        <a:rPr lang="en-GB" sz="700" b="0" u="none">
                          <a:solidFill>
                            <a:srgbClr val="000000"/>
                          </a:solidFill>
                        </a:rPr>
                        <a:t>Proximity to built-up areas</a:t>
                      </a:r>
                      <a:endParaRPr lang="en-GB" sz="700" b="0" i="0" u="none">
                        <a:solidFill>
                          <a:srgbClr val="000000"/>
                        </a:solidFill>
                        <a:latin typeface="Times New Roman (Headings)"/>
                      </a:endParaRPr>
                    </a:p>
                  </a:txBody>
                  <a:tcPr marL="68240" marR="68240" marT="68240" marB="68240"/>
                </a:tc>
                <a:tc>
                  <a:txBody>
                    <a:bodyPr/>
                    <a:lstStyle/>
                    <a:p>
                      <a:pPr algn="l">
                        <a:buClr>
                          <a:srgbClr val="000000"/>
                        </a:buClr>
                      </a:pPr>
                      <a:r>
                        <a:rPr lang="en-GB" sz="700" b="0" u="none">
                          <a:solidFill>
                            <a:srgbClr val="000000"/>
                          </a:solidFill>
                        </a:rPr>
                        <a:t>Above 2500 m or 3 x cavern radius (whichever is greater). Further the better.</a:t>
                      </a:r>
                      <a:endParaRPr lang="en-GB" sz="700" b="0" i="0" u="none">
                        <a:solidFill>
                          <a:srgbClr val="000000"/>
                        </a:solidFill>
                        <a:latin typeface="Times New Roman (Headings)"/>
                      </a:endParaRPr>
                    </a:p>
                  </a:txBody>
                  <a:tcPr marL="68240" marR="68240" marT="68240" marB="68240"/>
                </a:tc>
                <a:tc>
                  <a:txBody>
                    <a:bodyPr/>
                    <a:lstStyle/>
                    <a:p>
                      <a:pPr algn="l"/>
                      <a:r>
                        <a:rPr lang="en-GB" sz="700" b="0" u="none">
                          <a:solidFill>
                            <a:srgbClr val="000000"/>
                          </a:solidFill>
                        </a:rPr>
                        <a:t>Assumption based on [1]</a:t>
                      </a:r>
                      <a:endParaRPr lang="en-GB" sz="700" b="0" i="0" u="none">
                        <a:solidFill>
                          <a:srgbClr val="000000"/>
                        </a:solidFill>
                        <a:latin typeface="Times New Roman (Headings)"/>
                      </a:endParaRPr>
                    </a:p>
                  </a:txBody>
                  <a:tcPr marL="68240" marR="68240" marT="68240" marB="68240"/>
                </a:tc>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lang="en-GB" sz="700" b="0" u="none">
                          <a:solidFill>
                            <a:srgbClr val="000000"/>
                          </a:solidFill>
                        </a:rPr>
                        <a:t>Exclusion &amp; evaluation criteria</a:t>
                      </a:r>
                      <a:endParaRPr lang="en-GB" sz="700" b="0" i="0" u="none">
                        <a:solidFill>
                          <a:srgbClr val="000000"/>
                        </a:solidFill>
                        <a:latin typeface="Times New Roman (Headings)"/>
                      </a:endParaRPr>
                    </a:p>
                  </a:txBody>
                  <a:tcPr marL="68240" marR="68240" marT="68240" marB="68240"/>
                </a:tc>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lang="en-GB" sz="700" b="0" i="0" u="none">
                          <a:solidFill>
                            <a:srgbClr val="000000"/>
                          </a:solidFill>
                          <a:latin typeface="Times New Roman (Headings)"/>
                        </a:rPr>
                        <a:t>[58]</a:t>
                      </a:r>
                    </a:p>
                  </a:txBody>
                  <a:tcPr marL="68240" marR="68240" marT="68240" marB="68240"/>
                </a:tc>
                <a:extLst>
                  <a:ext uri="{0D108BD9-81ED-4DB2-BD59-A6C34878D82A}">
                    <a16:rowId xmlns:a16="http://schemas.microsoft.com/office/drawing/2014/main" val="3584528106"/>
                  </a:ext>
                </a:extLst>
              </a:tr>
              <a:tr h="338700">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kumimoji="0" lang="en-GB" sz="700" b="0" u="none" strike="noStrike" kern="1200" cap="none" spc="0" normalizeH="0" baseline="0" noProof="0">
                          <a:ln>
                            <a:noFill/>
                          </a:ln>
                          <a:solidFill>
                            <a:srgbClr val="000000"/>
                          </a:solidFill>
                          <a:effectLst/>
                          <a:uLnTx/>
                          <a:uFillTx/>
                        </a:rPr>
                        <a:t>Surface</a:t>
                      </a:r>
                      <a:endParaRPr kumimoji="0" lang="en-GB" sz="700" b="0" i="0" u="none" strike="noStrike" kern="1200" cap="none" spc="0" normalizeH="0" baseline="0" noProof="0">
                        <a:ln>
                          <a:noFill/>
                        </a:ln>
                        <a:solidFill>
                          <a:srgbClr val="000000"/>
                        </a:solidFill>
                        <a:effectLst/>
                        <a:uLnTx/>
                        <a:uFillTx/>
                        <a:latin typeface="Times New Roman (Headings)"/>
                        <a:ea typeface="+mn-ea"/>
                        <a:cs typeface="+mn-cs"/>
                      </a:endParaRPr>
                    </a:p>
                  </a:txBody>
                  <a:tcPr marL="68240" marR="68240" marT="68240" marB="68240"/>
                </a:tc>
                <a:tc>
                  <a:txBody>
                    <a:bodyPr/>
                    <a:lstStyle/>
                    <a:p>
                      <a:pPr algn="l"/>
                      <a:r>
                        <a:rPr lang="en-GB" sz="700" b="0" u="none">
                          <a:solidFill>
                            <a:srgbClr val="000000"/>
                          </a:solidFill>
                        </a:rPr>
                        <a:t>Proximity to reservoirs</a:t>
                      </a:r>
                      <a:endParaRPr lang="en-GB" sz="700" b="0" i="0" u="none">
                        <a:solidFill>
                          <a:srgbClr val="000000"/>
                        </a:solidFill>
                        <a:latin typeface="Times New Roman (Headings)"/>
                      </a:endParaRPr>
                    </a:p>
                  </a:txBody>
                  <a:tcPr marL="68240" marR="68240" marT="68240" marB="68240"/>
                </a:tc>
                <a:tc>
                  <a:txBody>
                    <a:bodyPr/>
                    <a:lstStyle/>
                    <a:p>
                      <a:pPr marL="0" marR="0" lvl="0" indent="0" algn="l" defTabSz="842978" rtl="0" eaLnBrk="1" fontAlgn="auto" latinLnBrk="0" hangingPunct="1">
                        <a:lnSpc>
                          <a:spcPct val="100000"/>
                        </a:lnSpc>
                        <a:spcBef>
                          <a:spcPts val="0"/>
                        </a:spcBef>
                        <a:spcAft>
                          <a:spcPts val="0"/>
                        </a:spcAft>
                        <a:buClr>
                          <a:srgbClr val="000000"/>
                        </a:buClr>
                        <a:buSzTx/>
                        <a:buFontTx/>
                        <a:buNone/>
                        <a:tabLst/>
                        <a:defRPr/>
                      </a:pPr>
                      <a:r>
                        <a:rPr lang="en-GB" sz="700" b="0" u="none">
                          <a:solidFill>
                            <a:srgbClr val="000000"/>
                          </a:solidFill>
                        </a:rPr>
                        <a:t>Above 200 m or 3 x cavern radius (whichever is greater). Closer the better.</a:t>
                      </a:r>
                      <a:endParaRPr lang="en-GB" sz="700" b="0" i="0" u="none">
                        <a:solidFill>
                          <a:srgbClr val="000000"/>
                        </a:solidFill>
                        <a:latin typeface="Times New Roman (Headings)"/>
                      </a:endParaRPr>
                    </a:p>
                  </a:txBody>
                  <a:tcPr marL="68240" marR="68240" marT="68240" marB="68240"/>
                </a:tc>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lang="en-GB" sz="700" b="0" u="none">
                          <a:solidFill>
                            <a:srgbClr val="000000"/>
                          </a:solidFill>
                        </a:rPr>
                        <a:t>Assumption based on [13]</a:t>
                      </a:r>
                      <a:endParaRPr lang="en-GB" sz="700" b="0" i="0" u="none">
                        <a:solidFill>
                          <a:srgbClr val="000000"/>
                        </a:solidFill>
                        <a:latin typeface="Times New Roman (Headings)"/>
                      </a:endParaRPr>
                    </a:p>
                  </a:txBody>
                  <a:tcPr marL="68240" marR="68240" marT="68240" marB="68240"/>
                </a:tc>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lang="en-GB" sz="700" b="0" u="none">
                          <a:solidFill>
                            <a:srgbClr val="000000"/>
                          </a:solidFill>
                        </a:rPr>
                        <a:t>Exclusion &amp; evaluation criteria</a:t>
                      </a:r>
                      <a:endParaRPr lang="en-GB" sz="700" b="0" i="0" u="none">
                        <a:solidFill>
                          <a:srgbClr val="000000"/>
                        </a:solidFill>
                        <a:latin typeface="Times New Roman (Headings)"/>
                      </a:endParaRPr>
                    </a:p>
                  </a:txBody>
                  <a:tcPr marL="68240" marR="68240" marT="68240" marB="68240"/>
                </a:tc>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lang="en-GB" sz="700" b="0" i="0" u="none">
                          <a:solidFill>
                            <a:srgbClr val="000000"/>
                          </a:solidFill>
                          <a:latin typeface="Times New Roman (Headings)"/>
                        </a:rPr>
                        <a:t>[52]</a:t>
                      </a:r>
                    </a:p>
                  </a:txBody>
                  <a:tcPr marL="68240" marR="68240" marT="68240" marB="68240"/>
                </a:tc>
                <a:extLst>
                  <a:ext uri="{0D108BD9-81ED-4DB2-BD59-A6C34878D82A}">
                    <a16:rowId xmlns:a16="http://schemas.microsoft.com/office/drawing/2014/main" val="1592662037"/>
                  </a:ext>
                </a:extLst>
              </a:tr>
              <a:tr h="338700">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kumimoji="0" lang="en-GB" sz="700" b="0" u="none" strike="noStrike" kern="1200" cap="none" spc="0" normalizeH="0" baseline="0" noProof="0">
                          <a:ln>
                            <a:noFill/>
                          </a:ln>
                          <a:solidFill>
                            <a:srgbClr val="000000"/>
                          </a:solidFill>
                          <a:effectLst/>
                          <a:uLnTx/>
                          <a:uFillTx/>
                        </a:rPr>
                        <a:t>Surface</a:t>
                      </a:r>
                      <a:endParaRPr kumimoji="0" lang="en-GB" sz="700" b="0" i="0" u="none" strike="noStrike" kern="1200" cap="none" spc="0" normalizeH="0" baseline="0" noProof="0">
                        <a:ln>
                          <a:noFill/>
                        </a:ln>
                        <a:solidFill>
                          <a:srgbClr val="000000"/>
                        </a:solidFill>
                        <a:effectLst/>
                        <a:uLnTx/>
                        <a:uFillTx/>
                        <a:latin typeface="Times New Roman (Headings)"/>
                        <a:ea typeface="+mn-ea"/>
                        <a:cs typeface="+mn-cs"/>
                      </a:endParaRPr>
                    </a:p>
                  </a:txBody>
                  <a:tcPr marL="68240" marR="68240" marT="68240" marB="68240"/>
                </a:tc>
                <a:tc>
                  <a:txBody>
                    <a:bodyPr/>
                    <a:lstStyle/>
                    <a:p>
                      <a:pPr algn="l"/>
                      <a:r>
                        <a:rPr lang="en-GB" sz="700" b="0" u="none">
                          <a:solidFill>
                            <a:srgbClr val="000000"/>
                          </a:solidFill>
                        </a:rPr>
                        <a:t>Proximity to railways and major roads</a:t>
                      </a:r>
                      <a:endParaRPr lang="en-GB" sz="700" b="0" i="0" u="none">
                        <a:solidFill>
                          <a:srgbClr val="000000"/>
                        </a:solidFill>
                        <a:latin typeface="Times New Roman (Headings)"/>
                      </a:endParaRPr>
                    </a:p>
                  </a:txBody>
                  <a:tcPr marL="68240" marR="68240" marT="68240" marB="68240"/>
                </a:tc>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lang="en-GB" sz="700" b="0" u="none">
                          <a:solidFill>
                            <a:srgbClr val="000000"/>
                          </a:solidFill>
                        </a:rPr>
                        <a:t>Above 200 m or 3 x cavern radius (whichever is greater). Closer the better.</a:t>
                      </a:r>
                      <a:endParaRPr lang="en-GB" sz="700" b="0" i="0" u="none">
                        <a:solidFill>
                          <a:srgbClr val="000000"/>
                        </a:solidFill>
                        <a:latin typeface="Times New Roman (Headings)"/>
                      </a:endParaRPr>
                    </a:p>
                  </a:txBody>
                  <a:tcPr marL="68240" marR="68240" marT="68240" marB="68240"/>
                </a:tc>
                <a:tc>
                  <a:txBody>
                    <a:bodyPr/>
                    <a:lstStyle/>
                    <a:p>
                      <a:pPr algn="l"/>
                      <a:r>
                        <a:rPr lang="en-GB" sz="700" b="0" u="none">
                          <a:solidFill>
                            <a:srgbClr val="000000"/>
                          </a:solidFill>
                        </a:rPr>
                        <a:t>Assumption based on [1][13]</a:t>
                      </a:r>
                      <a:endParaRPr lang="en-GB" sz="700" b="0" i="0" u="none">
                        <a:solidFill>
                          <a:srgbClr val="000000"/>
                        </a:solidFill>
                        <a:latin typeface="Times New Roman (Headings)"/>
                      </a:endParaRPr>
                    </a:p>
                  </a:txBody>
                  <a:tcPr marL="68240" marR="68240" marT="68240" marB="68240"/>
                </a:tc>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lang="en-GB" sz="700" b="0" u="none">
                          <a:solidFill>
                            <a:srgbClr val="000000"/>
                          </a:solidFill>
                        </a:rPr>
                        <a:t>Exclusion &amp; evaluation criteria</a:t>
                      </a:r>
                      <a:endParaRPr lang="en-GB" sz="700" b="0" i="0" u="none">
                        <a:solidFill>
                          <a:srgbClr val="000000"/>
                        </a:solidFill>
                        <a:latin typeface="Times New Roman (Headings)"/>
                      </a:endParaRPr>
                    </a:p>
                  </a:txBody>
                  <a:tcPr marL="68240" marR="68240" marT="68240" marB="68240"/>
                </a:tc>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lang="en-GB" sz="700" b="0" i="0" u="none">
                          <a:solidFill>
                            <a:srgbClr val="000000"/>
                          </a:solidFill>
                          <a:latin typeface="Times New Roman (Headings)"/>
                        </a:rPr>
                        <a:t>[53][54]</a:t>
                      </a:r>
                    </a:p>
                  </a:txBody>
                  <a:tcPr marL="68240" marR="68240" marT="68240" marB="68240"/>
                </a:tc>
                <a:extLst>
                  <a:ext uri="{0D108BD9-81ED-4DB2-BD59-A6C34878D82A}">
                    <a16:rowId xmlns:a16="http://schemas.microsoft.com/office/drawing/2014/main" val="2949348544"/>
                  </a:ext>
                </a:extLst>
              </a:tr>
              <a:tr h="338700">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kumimoji="0" lang="en-GB" sz="700" b="0" u="none" strike="noStrike" kern="1200" cap="none" spc="0" normalizeH="0" baseline="0" noProof="0">
                          <a:ln>
                            <a:noFill/>
                          </a:ln>
                          <a:solidFill>
                            <a:srgbClr val="000000"/>
                          </a:solidFill>
                          <a:effectLst/>
                          <a:uLnTx/>
                          <a:uFillTx/>
                        </a:rPr>
                        <a:t>Surface</a:t>
                      </a:r>
                      <a:endParaRPr kumimoji="0" lang="en-GB" sz="700" b="0" i="0" u="none" strike="noStrike" kern="1200" cap="none" spc="0" normalizeH="0" baseline="0" noProof="0">
                        <a:ln>
                          <a:noFill/>
                        </a:ln>
                        <a:solidFill>
                          <a:srgbClr val="000000"/>
                        </a:solidFill>
                        <a:effectLst/>
                        <a:uLnTx/>
                        <a:uFillTx/>
                        <a:latin typeface="Times New Roman (Headings)"/>
                        <a:ea typeface="+mn-ea"/>
                        <a:cs typeface="+mn-cs"/>
                      </a:endParaRPr>
                    </a:p>
                  </a:txBody>
                  <a:tcPr marL="68240" marR="68240" marT="68240" marB="68240"/>
                </a:tc>
                <a:tc>
                  <a:txBody>
                    <a:bodyPr/>
                    <a:lstStyle/>
                    <a:p>
                      <a:pPr algn="l"/>
                      <a:r>
                        <a:rPr lang="en-GB" sz="700" b="0" u="none">
                          <a:solidFill>
                            <a:srgbClr val="000000"/>
                          </a:solidFill>
                        </a:rPr>
                        <a:t>Proximity to major pipeline networks/ corridors including Project Union pipeline.</a:t>
                      </a:r>
                      <a:endParaRPr lang="en-GB" sz="700" b="0" i="0" u="none">
                        <a:solidFill>
                          <a:srgbClr val="000000"/>
                        </a:solidFill>
                        <a:latin typeface="Times New Roman (Headings)"/>
                      </a:endParaRPr>
                    </a:p>
                  </a:txBody>
                  <a:tcPr marL="68240" marR="68240" marT="68240" marB="68240"/>
                </a:tc>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lang="en-GB" sz="700" b="0" u="none">
                          <a:solidFill>
                            <a:srgbClr val="000000"/>
                          </a:solidFill>
                        </a:rPr>
                        <a:t>Above 200 m or 3 x cavern radius (whichever is greater). Closer the better.</a:t>
                      </a:r>
                      <a:endParaRPr lang="en-GB" sz="700" b="0" i="0" u="none">
                        <a:solidFill>
                          <a:srgbClr val="000000"/>
                        </a:solidFill>
                        <a:latin typeface="Times New Roman (Headings)"/>
                      </a:endParaRPr>
                    </a:p>
                  </a:txBody>
                  <a:tcPr marL="68240" marR="68240" marT="68240" marB="68240"/>
                </a:tc>
                <a:tc>
                  <a:txBody>
                    <a:bodyPr/>
                    <a:lstStyle/>
                    <a:p>
                      <a:pPr algn="l"/>
                      <a:r>
                        <a:rPr lang="en-GB" sz="700" b="0" u="none">
                          <a:solidFill>
                            <a:srgbClr val="000000"/>
                          </a:solidFill>
                        </a:rPr>
                        <a:t>Assumption based on [1][13]</a:t>
                      </a:r>
                      <a:endParaRPr lang="en-GB" sz="700" b="0" i="0" u="none">
                        <a:solidFill>
                          <a:srgbClr val="000000"/>
                        </a:solidFill>
                        <a:latin typeface="Times New Roman (Headings)"/>
                      </a:endParaRPr>
                    </a:p>
                  </a:txBody>
                  <a:tcPr marL="68240" marR="68240" marT="68240" marB="68240"/>
                </a:tc>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lang="en-GB" sz="700" b="0" u="none">
                          <a:solidFill>
                            <a:srgbClr val="000000"/>
                          </a:solidFill>
                        </a:rPr>
                        <a:t>Exclusion &amp; evaluation criteria</a:t>
                      </a:r>
                      <a:endParaRPr lang="en-GB" sz="700" b="0" i="0" u="none">
                        <a:solidFill>
                          <a:srgbClr val="000000"/>
                        </a:solidFill>
                        <a:latin typeface="Times New Roman (Headings)"/>
                      </a:endParaRPr>
                    </a:p>
                  </a:txBody>
                  <a:tcPr marL="68240" marR="68240" marT="68240" marB="68240"/>
                </a:tc>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lang="en-GB" sz="700" b="0" i="0" u="none">
                          <a:solidFill>
                            <a:srgbClr val="000000"/>
                          </a:solidFill>
                          <a:latin typeface="Times New Roman (Headings)"/>
                        </a:rPr>
                        <a:t>[47][55]</a:t>
                      </a:r>
                    </a:p>
                  </a:txBody>
                  <a:tcPr marL="68240" marR="68240" marT="68240" marB="68240"/>
                </a:tc>
                <a:extLst>
                  <a:ext uri="{0D108BD9-81ED-4DB2-BD59-A6C34878D82A}">
                    <a16:rowId xmlns:a16="http://schemas.microsoft.com/office/drawing/2014/main" val="382178593"/>
                  </a:ext>
                </a:extLst>
              </a:tr>
              <a:tr h="439810">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kumimoji="0" lang="en-GB" sz="700" b="0" u="none" strike="noStrike" kern="1200" cap="none" spc="0" normalizeH="0" baseline="0" noProof="0">
                          <a:ln>
                            <a:noFill/>
                          </a:ln>
                          <a:solidFill>
                            <a:srgbClr val="000000"/>
                          </a:solidFill>
                          <a:effectLst/>
                          <a:uLnTx/>
                          <a:uFillTx/>
                        </a:rPr>
                        <a:t>Surface</a:t>
                      </a:r>
                      <a:endParaRPr kumimoji="0" lang="en-GB" sz="700" b="0" i="0" u="none" strike="noStrike" kern="1200" cap="none" spc="0" normalizeH="0" baseline="0" noProof="0">
                        <a:ln>
                          <a:noFill/>
                        </a:ln>
                        <a:solidFill>
                          <a:srgbClr val="000000"/>
                        </a:solidFill>
                        <a:effectLst/>
                        <a:uLnTx/>
                        <a:uFillTx/>
                        <a:latin typeface="Times New Roman (Headings)"/>
                        <a:ea typeface="+mn-ea"/>
                        <a:cs typeface="+mn-cs"/>
                      </a:endParaRPr>
                    </a:p>
                  </a:txBody>
                  <a:tcPr marL="68240" marR="68240" marT="68240" marB="68240"/>
                </a:tc>
                <a:tc>
                  <a:txBody>
                    <a:bodyPr/>
                    <a:lstStyle/>
                    <a:p>
                      <a:pPr algn="l"/>
                      <a:r>
                        <a:rPr lang="en-GB" sz="700" b="0" u="none">
                          <a:solidFill>
                            <a:srgbClr val="000000"/>
                          </a:solidFill>
                        </a:rPr>
                        <a:t>Proximity to COMAH sites</a:t>
                      </a:r>
                      <a:endParaRPr lang="en-GB" sz="700" b="0" i="0" u="none">
                        <a:solidFill>
                          <a:srgbClr val="000000"/>
                        </a:solidFill>
                        <a:latin typeface="Times New Roman (Headings)"/>
                      </a:endParaRPr>
                    </a:p>
                  </a:txBody>
                  <a:tcPr marL="68240" marR="68240" marT="68240" marB="68240"/>
                </a:tc>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lang="en-GB" sz="700" b="0" u="none">
                          <a:solidFill>
                            <a:srgbClr val="000000"/>
                          </a:solidFill>
                        </a:rPr>
                        <a:t>Above 1000 m or 3 x cavern radius (whichever is greater). Further the better.</a:t>
                      </a:r>
                      <a:endParaRPr lang="en-GB" sz="700" b="0" i="0" u="none">
                        <a:solidFill>
                          <a:srgbClr val="000000"/>
                        </a:solidFill>
                        <a:latin typeface="Times New Roman (Headings)"/>
                      </a:endParaRPr>
                    </a:p>
                  </a:txBody>
                  <a:tcPr marL="68240" marR="68240" marT="68240" marB="68240"/>
                </a:tc>
                <a:tc>
                  <a:txBody>
                    <a:bodyPr/>
                    <a:lstStyle/>
                    <a:p>
                      <a:pPr algn="l"/>
                      <a:r>
                        <a:rPr lang="en-GB" sz="700" b="0" u="none">
                          <a:solidFill>
                            <a:srgbClr val="000000"/>
                          </a:solidFill>
                        </a:rPr>
                        <a:t>Assumption</a:t>
                      </a:r>
                      <a:endParaRPr lang="en-GB" sz="700" b="0" i="0" u="none">
                        <a:solidFill>
                          <a:srgbClr val="000000"/>
                        </a:solidFill>
                        <a:latin typeface="Times New Roman (Headings)"/>
                      </a:endParaRPr>
                    </a:p>
                  </a:txBody>
                  <a:tcPr marL="68240" marR="68240" marT="68240" marB="68240"/>
                </a:tc>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lang="en-GB" sz="700" b="0" u="none">
                          <a:solidFill>
                            <a:srgbClr val="000000"/>
                          </a:solidFill>
                        </a:rPr>
                        <a:t>Exclusion &amp; evaluation criteria.</a:t>
                      </a:r>
                      <a:br>
                        <a:rPr lang="en-GB" sz="700" b="0" u="none">
                          <a:solidFill>
                            <a:srgbClr val="000000"/>
                          </a:solidFill>
                        </a:rPr>
                      </a:br>
                      <a:r>
                        <a:rPr lang="en-GB" sz="700" b="0" u="none">
                          <a:solidFill>
                            <a:srgbClr val="000000"/>
                          </a:solidFill>
                        </a:rPr>
                        <a:t>Does not represent site-specific COMAH requirements.</a:t>
                      </a:r>
                      <a:endParaRPr lang="en-GB" sz="700" b="0" i="0" u="none">
                        <a:solidFill>
                          <a:srgbClr val="000000"/>
                        </a:solidFill>
                        <a:latin typeface="Times New Roman (Headings)"/>
                      </a:endParaRPr>
                    </a:p>
                  </a:txBody>
                  <a:tcPr marL="68240" marR="68240" marT="68240" marB="68240"/>
                </a:tc>
                <a:tc>
                  <a:txBody>
                    <a:bodyPr/>
                    <a:lstStyle/>
                    <a:p>
                      <a:pPr marL="0" marR="0" lvl="0" indent="0" algn="l" defTabSz="842978" rtl="0" eaLnBrk="1" fontAlgn="auto" latinLnBrk="0" hangingPunct="1">
                        <a:lnSpc>
                          <a:spcPct val="100000"/>
                        </a:lnSpc>
                        <a:spcBef>
                          <a:spcPts val="0"/>
                        </a:spcBef>
                        <a:spcAft>
                          <a:spcPts val="0"/>
                        </a:spcAft>
                        <a:buClrTx/>
                        <a:buSzTx/>
                        <a:buFontTx/>
                        <a:buNone/>
                        <a:tabLst/>
                        <a:defRPr/>
                      </a:pPr>
                      <a:r>
                        <a:rPr lang="en-GB" sz="700" b="0" i="0" u="none">
                          <a:solidFill>
                            <a:srgbClr val="000000"/>
                          </a:solidFill>
                          <a:latin typeface="Times New Roman (Headings)"/>
                        </a:rPr>
                        <a:t>[57]</a:t>
                      </a:r>
                    </a:p>
                  </a:txBody>
                  <a:tcPr marL="68240" marR="68240" marT="68240" marB="68240"/>
                </a:tc>
                <a:extLst>
                  <a:ext uri="{0D108BD9-81ED-4DB2-BD59-A6C34878D82A}">
                    <a16:rowId xmlns:a16="http://schemas.microsoft.com/office/drawing/2014/main" val="2014964626"/>
                  </a:ext>
                </a:extLst>
              </a:tr>
              <a:tr h="338700">
                <a:tc>
                  <a:txBody>
                    <a:bodyPr/>
                    <a:lstStyle/>
                    <a:p>
                      <a:pPr algn="l"/>
                      <a:r>
                        <a:rPr lang="en-GB" sz="700" b="0" u="none">
                          <a:solidFill>
                            <a:srgbClr val="000000"/>
                          </a:solidFill>
                        </a:rPr>
                        <a:t>Surface</a:t>
                      </a:r>
                      <a:endParaRPr lang="en-GB" sz="700" b="0" i="0" u="none">
                        <a:solidFill>
                          <a:srgbClr val="000000"/>
                        </a:solidFill>
                        <a:latin typeface="Times New Roman (Headings)"/>
                      </a:endParaRPr>
                    </a:p>
                  </a:txBody>
                  <a:tcPr marL="68240" marR="68240" marT="68240" marB="68240"/>
                </a:tc>
                <a:tc>
                  <a:txBody>
                    <a:bodyPr/>
                    <a:lstStyle/>
                    <a:p>
                      <a:pPr algn="l"/>
                      <a:r>
                        <a:rPr lang="en-GB" sz="700" b="0" u="none">
                          <a:solidFill>
                            <a:srgbClr val="000000"/>
                          </a:solidFill>
                        </a:rPr>
                        <a:t>Proximity to planned hydrogen projects (i.e., offtakers)</a:t>
                      </a:r>
                      <a:endParaRPr lang="en-GB" sz="700" b="0" i="0" u="none">
                        <a:solidFill>
                          <a:srgbClr val="000000"/>
                        </a:solidFill>
                        <a:latin typeface="Times New Roman (Headings)"/>
                      </a:endParaRPr>
                    </a:p>
                  </a:txBody>
                  <a:tcPr marL="68240" marR="68240" marT="68240" marB="68240"/>
                </a:tc>
                <a:tc>
                  <a:txBody>
                    <a:bodyPr/>
                    <a:lstStyle/>
                    <a:p>
                      <a:pPr algn="l"/>
                      <a:r>
                        <a:rPr lang="en-GB" sz="700" b="0" u="none">
                          <a:solidFill>
                            <a:srgbClr val="000000"/>
                          </a:solidFill>
                        </a:rPr>
                        <a:t>Closer the better</a:t>
                      </a:r>
                      <a:endParaRPr lang="en-GB" sz="700" b="0" i="0" u="none">
                        <a:solidFill>
                          <a:srgbClr val="000000"/>
                        </a:solidFill>
                        <a:latin typeface="Times New Roman (Headings)"/>
                      </a:endParaRPr>
                    </a:p>
                  </a:txBody>
                  <a:tcPr marL="68240" marR="68240" marT="68240" marB="68240"/>
                </a:tc>
                <a:tc>
                  <a:txBody>
                    <a:bodyPr/>
                    <a:lstStyle/>
                    <a:p>
                      <a:pPr algn="l"/>
                      <a:r>
                        <a:rPr lang="en-GB" sz="700" b="0" u="none">
                          <a:solidFill>
                            <a:srgbClr val="000000"/>
                          </a:solidFill>
                        </a:rPr>
                        <a:t>Assumption</a:t>
                      </a:r>
                      <a:endParaRPr lang="en-GB" sz="700" b="0" i="0" u="none">
                        <a:solidFill>
                          <a:srgbClr val="000000"/>
                        </a:solidFill>
                        <a:latin typeface="Times New Roman (Headings)"/>
                      </a:endParaRPr>
                    </a:p>
                  </a:txBody>
                  <a:tcPr marL="68240" marR="68240" marT="68240" marB="68240"/>
                </a:tc>
                <a:tc>
                  <a:txBody>
                    <a:bodyPr/>
                    <a:lstStyle/>
                    <a:p>
                      <a:pPr algn="l"/>
                      <a:r>
                        <a:rPr lang="en-GB" sz="700" b="0" u="none">
                          <a:solidFill>
                            <a:srgbClr val="000000"/>
                          </a:solidFill>
                        </a:rPr>
                        <a:t>Evaluation criteria only</a:t>
                      </a:r>
                      <a:endParaRPr lang="en-GB" sz="700" b="0" i="0" u="none">
                        <a:solidFill>
                          <a:srgbClr val="000000"/>
                        </a:solidFill>
                        <a:latin typeface="Times New Roman (Headings)"/>
                      </a:endParaRPr>
                    </a:p>
                  </a:txBody>
                  <a:tcPr marL="68240" marR="68240" marT="68240" marB="68240"/>
                </a:tc>
                <a:tc>
                  <a:txBody>
                    <a:bodyPr/>
                    <a:lstStyle/>
                    <a:p>
                      <a:pPr algn="l"/>
                      <a:r>
                        <a:rPr lang="en-GB" sz="700" b="0" i="0" u="none">
                          <a:solidFill>
                            <a:srgbClr val="000000"/>
                          </a:solidFill>
                          <a:latin typeface="Times New Roman (Headings)"/>
                        </a:rPr>
                        <a:t>[59]</a:t>
                      </a:r>
                    </a:p>
                  </a:txBody>
                  <a:tcPr marL="68240" marR="68240" marT="68240" marB="68240"/>
                </a:tc>
                <a:extLst>
                  <a:ext uri="{0D108BD9-81ED-4DB2-BD59-A6C34878D82A}">
                    <a16:rowId xmlns:a16="http://schemas.microsoft.com/office/drawing/2014/main" val="16151497"/>
                  </a:ext>
                </a:extLst>
              </a:tr>
            </a:tbl>
          </a:graphicData>
        </a:graphic>
      </p:graphicFrame>
    </p:spTree>
    <p:extLst>
      <p:ext uri="{BB962C8B-B14F-4D97-AF65-F5344CB8AC3E}">
        <p14:creationId xmlns:p14="http://schemas.microsoft.com/office/powerpoint/2010/main" val="2431710333"/>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219B-B14D-4F26-8F20-8F924AA20EF8}"/>
              </a:ext>
            </a:extLst>
          </p:cNvPr>
          <p:cNvSpPr>
            <a:spLocks noGrp="1"/>
          </p:cNvSpPr>
          <p:nvPr>
            <p:ph type="title"/>
          </p:nvPr>
        </p:nvSpPr>
        <p:spPr/>
        <p:txBody>
          <a:bodyPr/>
          <a:lstStyle/>
          <a:p>
            <a:r>
              <a:rPr lang="en-GB"/>
              <a:t>Contents</a:t>
            </a:r>
          </a:p>
        </p:txBody>
      </p:sp>
      <p:sp>
        <p:nvSpPr>
          <p:cNvPr id="3" name="Subtitle 2">
            <a:extLst>
              <a:ext uri="{FF2B5EF4-FFF2-40B4-BE49-F238E27FC236}">
                <a16:creationId xmlns:a16="http://schemas.microsoft.com/office/drawing/2014/main" id="{51F64EC0-146C-48DB-A030-5E20A11E6FAA}"/>
              </a:ext>
            </a:extLst>
          </p:cNvPr>
          <p:cNvSpPr>
            <a:spLocks noGrp="1"/>
          </p:cNvSpPr>
          <p:nvPr>
            <p:ph type="subTitle" idx="1"/>
          </p:nvPr>
        </p:nvSpPr>
        <p:spPr/>
        <p:txBody>
          <a:bodyPr/>
          <a:lstStyle/>
          <a:p>
            <a:endParaRPr lang="en-GB"/>
          </a:p>
        </p:txBody>
      </p:sp>
      <p:sp>
        <p:nvSpPr>
          <p:cNvPr id="4" name="Content Placeholder 3">
            <a:extLst>
              <a:ext uri="{FF2B5EF4-FFF2-40B4-BE49-F238E27FC236}">
                <a16:creationId xmlns:a16="http://schemas.microsoft.com/office/drawing/2014/main" id="{76B1ED32-D8E9-47D4-BD01-73A0FB97F796}"/>
              </a:ext>
            </a:extLst>
          </p:cNvPr>
          <p:cNvSpPr>
            <a:spLocks noGrp="1"/>
          </p:cNvSpPr>
          <p:nvPr>
            <p:ph sz="quarter" idx="16"/>
          </p:nvPr>
        </p:nvSpPr>
        <p:spPr>
          <a:xfrm>
            <a:off x="658813" y="1811339"/>
            <a:ext cx="11177587" cy="4354512"/>
          </a:xfrm>
        </p:spPr>
        <p:txBody>
          <a:bodyPr/>
          <a:lstStyle/>
          <a:p>
            <a:pPr lvl="3"/>
            <a:r>
              <a:rPr lang="en-GB" sz="1800" dirty="0"/>
              <a:t>Tool Pages</a:t>
            </a:r>
          </a:p>
          <a:p>
            <a:pPr lvl="2"/>
            <a:r>
              <a:rPr lang="en-GB" sz="1800" dirty="0"/>
              <a:t>Home/ Landing Page</a:t>
            </a:r>
          </a:p>
          <a:p>
            <a:pPr lvl="2"/>
            <a:r>
              <a:rPr lang="en-GB" sz="1800" dirty="0"/>
              <a:t>Page 1. Multi-criteria Analysis</a:t>
            </a:r>
          </a:p>
          <a:p>
            <a:pPr lvl="2"/>
            <a:r>
              <a:rPr lang="en-GB" sz="1800" dirty="0"/>
              <a:t>Page 2. Capacity Appraisal</a:t>
            </a:r>
          </a:p>
          <a:p>
            <a:pPr lvl="2"/>
            <a:r>
              <a:rPr lang="en-GB" sz="1800" dirty="0"/>
              <a:t>Page 3. Development Programme</a:t>
            </a:r>
          </a:p>
          <a:p>
            <a:pPr lvl="2"/>
            <a:r>
              <a:rPr lang="en-GB" sz="1800" dirty="0"/>
              <a:t>Page 4. Summary Report</a:t>
            </a:r>
          </a:p>
          <a:p>
            <a:pPr lvl="3"/>
            <a:r>
              <a:rPr lang="en-GB" sz="1800" dirty="0"/>
              <a:t>Case Studies</a:t>
            </a:r>
          </a:p>
          <a:p>
            <a:pPr lvl="2"/>
            <a:r>
              <a:rPr lang="en-GB" sz="1800" dirty="0"/>
              <a:t>Case Study 1 – Capacity in the </a:t>
            </a:r>
            <a:r>
              <a:rPr lang="en-GB" sz="1800" dirty="0" err="1"/>
              <a:t>Fordon</a:t>
            </a:r>
            <a:r>
              <a:rPr lang="en-GB" sz="1800" dirty="0"/>
              <a:t> Evaporite Formation</a:t>
            </a:r>
          </a:p>
          <a:p>
            <a:pPr lvl="2"/>
            <a:r>
              <a:rPr lang="en-GB" sz="1800" dirty="0"/>
              <a:t>Case Study 2 – Capacity in the </a:t>
            </a:r>
            <a:r>
              <a:rPr lang="en-GB" sz="1800" dirty="0" err="1"/>
              <a:t>Boulby</a:t>
            </a:r>
            <a:r>
              <a:rPr lang="en-GB" sz="1800" dirty="0"/>
              <a:t> Halite &amp; </a:t>
            </a:r>
            <a:r>
              <a:rPr lang="en-GB" sz="1800" dirty="0" err="1"/>
              <a:t>Fordon</a:t>
            </a:r>
            <a:r>
              <a:rPr lang="en-GB" sz="1800" dirty="0"/>
              <a:t> Evaporite Formation</a:t>
            </a:r>
          </a:p>
          <a:p>
            <a:pPr lvl="2"/>
            <a:r>
              <a:rPr lang="en-GB" sz="1800" dirty="0">
                <a:solidFill>
                  <a:srgbClr val="FF0000"/>
                </a:solidFill>
              </a:rPr>
              <a:t>Design Assumptions, Limitations &amp; Opportunities</a:t>
            </a:r>
          </a:p>
          <a:p>
            <a:pPr lvl="2"/>
            <a:r>
              <a:rPr lang="en-GB" sz="1800" dirty="0">
                <a:solidFill>
                  <a:srgbClr val="FF0000"/>
                </a:solidFill>
              </a:rPr>
              <a:t>References</a:t>
            </a:r>
          </a:p>
          <a:p>
            <a:pPr lvl="2"/>
            <a:endParaRPr lang="en-GB" sz="1800" dirty="0"/>
          </a:p>
          <a:p>
            <a:pPr lvl="2"/>
            <a:endParaRPr lang="en-GB" sz="1800" dirty="0"/>
          </a:p>
          <a:p>
            <a:pPr lvl="2"/>
            <a:endParaRPr lang="en-GB" sz="1800" dirty="0"/>
          </a:p>
          <a:p>
            <a:pPr lvl="2"/>
            <a:endParaRPr lang="en-GB" sz="1800" dirty="0"/>
          </a:p>
        </p:txBody>
      </p:sp>
      <p:sp>
        <p:nvSpPr>
          <p:cNvPr id="5" name="Footer Placeholder 4">
            <a:extLst>
              <a:ext uri="{FF2B5EF4-FFF2-40B4-BE49-F238E27FC236}">
                <a16:creationId xmlns:a16="http://schemas.microsoft.com/office/drawing/2014/main" id="{A8940360-9D5E-A243-5E64-0152D57937FE}"/>
              </a:ext>
            </a:extLst>
          </p:cNvPr>
          <p:cNvSpPr>
            <a:spLocks noGrp="1"/>
          </p:cNvSpPr>
          <p:nvPr>
            <p:ph type="ftr" sz="quarter" idx="14"/>
          </p:nvPr>
        </p:nvSpPr>
        <p:spPr/>
        <p:txBody>
          <a:bodyPr/>
          <a:lstStyle/>
          <a:p>
            <a:endParaRPr lang="en-GB"/>
          </a:p>
        </p:txBody>
      </p:sp>
    </p:spTree>
    <p:custDataLst>
      <p:custData r:id="rId1"/>
      <p:custData r:id="rId2"/>
    </p:custDataLst>
    <p:extLst>
      <p:ext uri="{BB962C8B-B14F-4D97-AF65-F5344CB8AC3E}">
        <p14:creationId xmlns:p14="http://schemas.microsoft.com/office/powerpoint/2010/main" val="2676630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8A533E-2848-E109-9FCF-848A5BB72885}"/>
              </a:ext>
            </a:extLst>
          </p:cNvPr>
          <p:cNvSpPr>
            <a:spLocks noGrp="1"/>
          </p:cNvSpPr>
          <p:nvPr>
            <p:ph type="body" sz="quarter" idx="11"/>
          </p:nvPr>
        </p:nvSpPr>
        <p:spPr>
          <a:xfrm>
            <a:off x="583119" y="1433050"/>
            <a:ext cx="11031070" cy="480121"/>
          </a:xfrm>
        </p:spPr>
        <p:txBody>
          <a:bodyPr/>
          <a:lstStyle/>
          <a:p>
            <a:r>
              <a:rPr lang="en-GB" sz="1137" i="1"/>
              <a:t>Key design assumptions in cavern design to minimise </a:t>
            </a:r>
            <a:r>
              <a:rPr lang="en-GB" sz="1137" i="1" err="1"/>
              <a:t>geomechanical</a:t>
            </a:r>
            <a:r>
              <a:rPr lang="en-GB" sz="1137" i="1"/>
              <a:t> instability of the salt cavern and adequately evaluate net cavern volume potential.</a:t>
            </a:r>
          </a:p>
        </p:txBody>
      </p:sp>
      <p:sp>
        <p:nvSpPr>
          <p:cNvPr id="5" name="Title 4">
            <a:extLst>
              <a:ext uri="{FF2B5EF4-FFF2-40B4-BE49-F238E27FC236}">
                <a16:creationId xmlns:a16="http://schemas.microsoft.com/office/drawing/2014/main" id="{6924A24F-5F3D-844D-6306-BFDDF5BF26DC}"/>
              </a:ext>
            </a:extLst>
          </p:cNvPr>
          <p:cNvSpPr>
            <a:spLocks noGrp="1"/>
          </p:cNvSpPr>
          <p:nvPr>
            <p:ph type="title"/>
          </p:nvPr>
        </p:nvSpPr>
        <p:spPr/>
        <p:txBody>
          <a:bodyPr/>
          <a:lstStyle/>
          <a:p>
            <a:r>
              <a:rPr lang="en-GB"/>
              <a:t>Design Assumptions: Dry and Wet Caverns</a:t>
            </a:r>
          </a:p>
        </p:txBody>
      </p:sp>
      <p:pic>
        <p:nvPicPr>
          <p:cNvPr id="15" name="Picture 14">
            <a:extLst>
              <a:ext uri="{FF2B5EF4-FFF2-40B4-BE49-F238E27FC236}">
                <a16:creationId xmlns:a16="http://schemas.microsoft.com/office/drawing/2014/main" id="{88B60FE6-0630-0E39-8BC1-6F685CEDC682}"/>
              </a:ext>
            </a:extLst>
          </p:cNvPr>
          <p:cNvPicPr>
            <a:picLocks noChangeAspect="1"/>
          </p:cNvPicPr>
          <p:nvPr/>
        </p:nvPicPr>
        <p:blipFill>
          <a:blip r:embed="rId3"/>
          <a:stretch>
            <a:fillRect/>
          </a:stretch>
        </p:blipFill>
        <p:spPr>
          <a:xfrm>
            <a:off x="12382384" y="3804984"/>
            <a:ext cx="2314676" cy="893189"/>
          </a:xfrm>
          <a:prstGeom prst="rect">
            <a:avLst/>
          </a:prstGeom>
        </p:spPr>
      </p:pic>
      <p:grpSp>
        <p:nvGrpSpPr>
          <p:cNvPr id="18" name="Group 17">
            <a:extLst>
              <a:ext uri="{FF2B5EF4-FFF2-40B4-BE49-F238E27FC236}">
                <a16:creationId xmlns:a16="http://schemas.microsoft.com/office/drawing/2014/main" id="{32D8A2B0-B213-4722-04CD-EA900BC4433A}"/>
              </a:ext>
            </a:extLst>
          </p:cNvPr>
          <p:cNvGrpSpPr/>
          <p:nvPr/>
        </p:nvGrpSpPr>
        <p:grpSpPr>
          <a:xfrm>
            <a:off x="12382384" y="4874928"/>
            <a:ext cx="2314676" cy="605499"/>
            <a:chOff x="501850" y="5087395"/>
            <a:chExt cx="7636726" cy="4602074"/>
          </a:xfrm>
        </p:grpSpPr>
        <p:pic>
          <p:nvPicPr>
            <p:cNvPr id="19" name="Picture 18">
              <a:extLst>
                <a:ext uri="{FF2B5EF4-FFF2-40B4-BE49-F238E27FC236}">
                  <a16:creationId xmlns:a16="http://schemas.microsoft.com/office/drawing/2014/main" id="{A5098B78-BD61-7C27-0756-1E1FAE01A618}"/>
                </a:ext>
              </a:extLst>
            </p:cNvPr>
            <p:cNvPicPr>
              <a:picLocks noChangeAspect="1"/>
            </p:cNvPicPr>
            <p:nvPr/>
          </p:nvPicPr>
          <p:blipFill>
            <a:blip r:embed="rId4"/>
            <a:stretch>
              <a:fillRect/>
            </a:stretch>
          </p:blipFill>
          <p:spPr>
            <a:xfrm>
              <a:off x="515457" y="5332324"/>
              <a:ext cx="7623119" cy="4357145"/>
            </a:xfrm>
            <a:prstGeom prst="rect">
              <a:avLst/>
            </a:prstGeom>
          </p:spPr>
        </p:pic>
        <p:sp>
          <p:nvSpPr>
            <p:cNvPr id="20" name="TextBox 19">
              <a:extLst>
                <a:ext uri="{FF2B5EF4-FFF2-40B4-BE49-F238E27FC236}">
                  <a16:creationId xmlns:a16="http://schemas.microsoft.com/office/drawing/2014/main" id="{6B4CBFA6-CB3F-8C1E-F44B-F765F453D5AD}"/>
                </a:ext>
              </a:extLst>
            </p:cNvPr>
            <p:cNvSpPr txBox="1"/>
            <p:nvPr/>
          </p:nvSpPr>
          <p:spPr>
            <a:xfrm>
              <a:off x="501850" y="5087395"/>
              <a:ext cx="1836964" cy="272143"/>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GB" sz="1043"/>
                <a:t>Allsop (2023)</a:t>
              </a:r>
            </a:p>
          </p:txBody>
        </p:sp>
      </p:grpSp>
      <p:sp>
        <p:nvSpPr>
          <p:cNvPr id="3" name="Title 3">
            <a:extLst>
              <a:ext uri="{FF2B5EF4-FFF2-40B4-BE49-F238E27FC236}">
                <a16:creationId xmlns:a16="http://schemas.microsoft.com/office/drawing/2014/main" id="{DC888020-DC2D-11EB-879B-5DEB8FC0A2A5}"/>
              </a:ext>
            </a:extLst>
          </p:cNvPr>
          <p:cNvSpPr txBox="1">
            <a:spLocks/>
          </p:cNvSpPr>
          <p:nvPr/>
        </p:nvSpPr>
        <p:spPr>
          <a:xfrm>
            <a:off x="580410" y="764460"/>
            <a:ext cx="5052924" cy="145899"/>
          </a:xfrm>
          <a:prstGeom prst="rect">
            <a:avLst/>
          </a:prstGeom>
          <a:noFill/>
        </p:spPr>
        <p:txBody>
          <a:bodyPr lIns="0" tIns="0" rIns="0" bIns="0" anchor="b"/>
          <a:lstStyle>
            <a:lvl1pPr algn="l" defTabSz="842978" rtl="0" eaLnBrk="1" latinLnBrk="0" hangingPunct="1">
              <a:spcBef>
                <a:spcPct val="0"/>
              </a:spcBef>
              <a:buNone/>
              <a:defRPr sz="1500" kern="1200">
                <a:solidFill>
                  <a:schemeClr val="tx1"/>
                </a:solidFill>
                <a:latin typeface="+mj-lt"/>
                <a:ea typeface="+mj-ea"/>
                <a:cs typeface="Times New Roman" pitchFamily="18" charset="0"/>
              </a:defRPr>
            </a:lvl1pPr>
          </a:lstStyle>
          <a:p>
            <a:r>
              <a:rPr lang="en-GB" sz="1043" i="1"/>
              <a:t>Appendix 2: Geological Hydrogen Storage Capacity Modelling for the East Coast Region </a:t>
            </a:r>
          </a:p>
        </p:txBody>
      </p:sp>
      <p:graphicFrame>
        <p:nvGraphicFramePr>
          <p:cNvPr id="13" name="Content Placeholder 12">
            <a:extLst>
              <a:ext uri="{FF2B5EF4-FFF2-40B4-BE49-F238E27FC236}">
                <a16:creationId xmlns:a16="http://schemas.microsoft.com/office/drawing/2014/main" id="{1C3FA849-761B-42A9-AD05-F4CB9F1DB150}"/>
              </a:ext>
            </a:extLst>
          </p:cNvPr>
          <p:cNvGraphicFramePr>
            <a:graphicFrameLocks noGrp="1"/>
          </p:cNvGraphicFramePr>
          <p:nvPr>
            <p:ph idx="1"/>
          </p:nvPr>
        </p:nvGraphicFramePr>
        <p:xfrm>
          <a:off x="577812" y="1693352"/>
          <a:ext cx="9488095" cy="4280560"/>
        </p:xfrm>
        <a:graphic>
          <a:graphicData uri="http://schemas.openxmlformats.org/drawingml/2006/table">
            <a:tbl>
              <a:tblPr firstRow="1" bandRow="1">
                <a:tableStyleId>{F5AB1C69-6EDB-4FF4-983F-18BD219EF322}</a:tableStyleId>
              </a:tblPr>
              <a:tblGrid>
                <a:gridCol w="959353">
                  <a:extLst>
                    <a:ext uri="{9D8B030D-6E8A-4147-A177-3AD203B41FA5}">
                      <a16:colId xmlns:a16="http://schemas.microsoft.com/office/drawing/2014/main" val="3661069751"/>
                    </a:ext>
                  </a:extLst>
                </a:gridCol>
                <a:gridCol w="1983700">
                  <a:extLst>
                    <a:ext uri="{9D8B030D-6E8A-4147-A177-3AD203B41FA5}">
                      <a16:colId xmlns:a16="http://schemas.microsoft.com/office/drawing/2014/main" val="433021295"/>
                    </a:ext>
                  </a:extLst>
                </a:gridCol>
                <a:gridCol w="4359919">
                  <a:extLst>
                    <a:ext uri="{9D8B030D-6E8A-4147-A177-3AD203B41FA5}">
                      <a16:colId xmlns:a16="http://schemas.microsoft.com/office/drawing/2014/main" val="2646247115"/>
                    </a:ext>
                  </a:extLst>
                </a:gridCol>
                <a:gridCol w="2185123">
                  <a:extLst>
                    <a:ext uri="{9D8B030D-6E8A-4147-A177-3AD203B41FA5}">
                      <a16:colId xmlns:a16="http://schemas.microsoft.com/office/drawing/2014/main" val="690746855"/>
                    </a:ext>
                  </a:extLst>
                </a:gridCol>
              </a:tblGrid>
              <a:tr h="246344">
                <a:tc>
                  <a:txBody>
                    <a:bodyPr/>
                    <a:lstStyle/>
                    <a:p>
                      <a:pPr algn="l"/>
                      <a:r>
                        <a:rPr lang="en-GB" sz="1000" b="1" u="none">
                          <a:solidFill>
                            <a:srgbClr val="FFFFFF"/>
                          </a:solidFill>
                        </a:rPr>
                        <a:t>Relevance</a:t>
                      </a:r>
                      <a:endParaRPr lang="en-GB" sz="1000" b="1" i="0" u="none">
                        <a:solidFill>
                          <a:srgbClr val="FFFFFF"/>
                        </a:solidFill>
                        <a:latin typeface="Arial" panose="020B0604020202020204" pitchFamily="34" charset="0"/>
                      </a:endParaRPr>
                    </a:p>
                  </a:txBody>
                  <a:tcPr marL="86665" marR="86665" marT="43333" marB="43333" anchor="ctr"/>
                </a:tc>
                <a:tc>
                  <a:txBody>
                    <a:bodyPr/>
                    <a:lstStyle/>
                    <a:p>
                      <a:pPr algn="l"/>
                      <a:r>
                        <a:rPr lang="en-GB" sz="1000" b="1" u="none">
                          <a:solidFill>
                            <a:srgbClr val="FFFFFF"/>
                          </a:solidFill>
                        </a:rPr>
                        <a:t>Parameter</a:t>
                      </a:r>
                      <a:endParaRPr lang="en-GB" sz="1000" b="1" i="0" u="none">
                        <a:solidFill>
                          <a:srgbClr val="FFFFFF"/>
                        </a:solidFill>
                        <a:latin typeface="Arial" panose="020B0604020202020204" pitchFamily="34" charset="0"/>
                      </a:endParaRPr>
                    </a:p>
                  </a:txBody>
                  <a:tcPr marL="86665" marR="86665" marT="43333" marB="43333" anchor="ctr"/>
                </a:tc>
                <a:tc>
                  <a:txBody>
                    <a:bodyPr/>
                    <a:lstStyle/>
                    <a:p>
                      <a:pPr algn="l"/>
                      <a:r>
                        <a:rPr lang="en-GB" sz="1000" b="1" u="none">
                          <a:solidFill>
                            <a:srgbClr val="FFFFFF"/>
                          </a:solidFill>
                        </a:rPr>
                        <a:t>Assumption</a:t>
                      </a:r>
                      <a:endParaRPr lang="en-GB" sz="1000" b="1" i="0" u="none">
                        <a:solidFill>
                          <a:srgbClr val="FFFFFF"/>
                        </a:solidFill>
                        <a:latin typeface="Arial" panose="020B0604020202020204" pitchFamily="34" charset="0"/>
                      </a:endParaRPr>
                    </a:p>
                  </a:txBody>
                  <a:tcPr marL="86665" marR="86665" marT="43333" marB="43333" anchor="ctr"/>
                </a:tc>
                <a:tc>
                  <a:txBody>
                    <a:bodyPr/>
                    <a:lstStyle/>
                    <a:p>
                      <a:pPr algn="l"/>
                      <a:r>
                        <a:rPr lang="en-GB" sz="1000" b="1" u="none">
                          <a:solidFill>
                            <a:srgbClr val="FFFFFF"/>
                          </a:solidFill>
                        </a:rPr>
                        <a:t>Reference</a:t>
                      </a:r>
                      <a:endParaRPr lang="en-GB" sz="1000" b="1" i="0" u="none">
                        <a:solidFill>
                          <a:srgbClr val="FFFFFF"/>
                        </a:solidFill>
                        <a:latin typeface="Arial" panose="020B0604020202020204" pitchFamily="34" charset="0"/>
                      </a:endParaRPr>
                    </a:p>
                  </a:txBody>
                  <a:tcPr marL="86665" marR="86665" marT="43333" marB="43333" anchor="ctr"/>
                </a:tc>
                <a:extLst>
                  <a:ext uri="{0D108BD9-81ED-4DB2-BD59-A6C34878D82A}">
                    <a16:rowId xmlns:a16="http://schemas.microsoft.com/office/drawing/2014/main" val="660087996"/>
                  </a:ext>
                </a:extLst>
              </a:tr>
              <a:tr h="323784">
                <a:tc>
                  <a:txBody>
                    <a:bodyPr/>
                    <a:lstStyle/>
                    <a:p>
                      <a:pPr algn="l" fontAlgn="b"/>
                      <a:r>
                        <a:rPr lang="en-GB" sz="900" u="none" strike="noStrike">
                          <a:effectLst/>
                        </a:rPr>
                        <a:t>Sub-surface</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a:effectLst/>
                        </a:rPr>
                        <a:t>Cavern floor thickness</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a:effectLst/>
                        </a:rPr>
                        <a:t>Floor allowance = 0.2 x cavern diameter</a:t>
                      </a:r>
                      <a:endParaRPr lang="en-GB" sz="900" b="0" i="0" u="none" strike="noStrike">
                        <a:solidFill>
                          <a:srgbClr val="000000"/>
                        </a:solidFill>
                        <a:effectLst/>
                        <a:latin typeface="Arial" panose="020B0604020202020204" pitchFamily="34" charset="0"/>
                      </a:endParaRPr>
                    </a:p>
                  </a:txBody>
                  <a:tcPr marL="86665" marR="86665" marT="43333" marB="43333" anchor="ctr"/>
                </a:tc>
                <a:tc>
                  <a:txBody>
                    <a:bodyPr/>
                    <a:lstStyle/>
                    <a:p>
                      <a:pPr algn="l" fontAlgn="b"/>
                      <a:r>
                        <a:rPr lang="en-GB" sz="900" u="none" strike="noStrike" kern="1200">
                          <a:solidFill>
                            <a:schemeClr val="dk1"/>
                          </a:solidFill>
                          <a:effectLst/>
                          <a:latin typeface="+mn-lt"/>
                          <a:ea typeface="+mn-ea"/>
                          <a:cs typeface="+mn-cs"/>
                        </a:rPr>
                        <a:t>[1][10]</a:t>
                      </a:r>
                    </a:p>
                  </a:txBody>
                  <a:tcPr marL="86665" marR="86665" marT="43333" marB="43333" anchor="ctr"/>
                </a:tc>
                <a:extLst>
                  <a:ext uri="{0D108BD9-81ED-4DB2-BD59-A6C34878D82A}">
                    <a16:rowId xmlns:a16="http://schemas.microsoft.com/office/drawing/2014/main" val="693646655"/>
                  </a:ext>
                </a:extLst>
              </a:tr>
              <a:tr h="323784">
                <a:tc>
                  <a:txBody>
                    <a:bodyPr/>
                    <a:lstStyle/>
                    <a:p>
                      <a:pPr marL="0" marR="0" lvl="0" indent="0" algn="l" defTabSz="842978" rtl="0" eaLnBrk="1" fontAlgn="b"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imes New Roman"/>
                          <a:ea typeface="+mn-ea"/>
                          <a:cs typeface="+mn-cs"/>
                        </a:rPr>
                        <a:t>Sub-surface</a:t>
                      </a:r>
                      <a:endParaRPr kumimoji="0" lang="en-GB"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86665" marR="86665" marT="43333" marB="43333" anchor="ctr"/>
                </a:tc>
                <a:tc>
                  <a:txBody>
                    <a:bodyPr/>
                    <a:lstStyle/>
                    <a:p>
                      <a:pPr algn="l" fontAlgn="b"/>
                      <a:r>
                        <a:rPr lang="en-GB" sz="900" u="none" strike="noStrike">
                          <a:effectLst/>
                        </a:rPr>
                        <a:t>Cavern roof thickness</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a:effectLst/>
                        </a:rPr>
                        <a:t>Roof allowance = 0.75 x cavern diameter</a:t>
                      </a:r>
                      <a:endParaRPr lang="en-GB" sz="900" b="0" i="0" u="none" strike="noStrike">
                        <a:solidFill>
                          <a:srgbClr val="000000"/>
                        </a:solidFill>
                        <a:effectLst/>
                        <a:latin typeface="Arial" panose="020B0604020202020204" pitchFamily="34" charset="0"/>
                      </a:endParaRPr>
                    </a:p>
                  </a:txBody>
                  <a:tcPr marL="86665" marR="86665" marT="43333" marB="43333" anchor="ctr"/>
                </a:tc>
                <a:tc>
                  <a:txBody>
                    <a:bodyPr/>
                    <a:lstStyle/>
                    <a:p>
                      <a:pPr algn="l" fontAlgn="b"/>
                      <a:r>
                        <a:rPr lang="en-GB" sz="900" u="none" strike="noStrike" kern="1200">
                          <a:solidFill>
                            <a:schemeClr val="dk1"/>
                          </a:solidFill>
                          <a:effectLst/>
                          <a:latin typeface="+mn-lt"/>
                          <a:ea typeface="+mn-ea"/>
                          <a:cs typeface="+mn-cs"/>
                        </a:rPr>
                        <a:t>[1][10]</a:t>
                      </a:r>
                    </a:p>
                  </a:txBody>
                  <a:tcPr marL="86665" marR="86665" marT="43333" marB="43333" anchor="ctr"/>
                </a:tc>
                <a:extLst>
                  <a:ext uri="{0D108BD9-81ED-4DB2-BD59-A6C34878D82A}">
                    <a16:rowId xmlns:a16="http://schemas.microsoft.com/office/drawing/2014/main" val="650553011"/>
                  </a:ext>
                </a:extLst>
              </a:tr>
              <a:tr h="346662">
                <a:tc>
                  <a:txBody>
                    <a:bodyPr/>
                    <a:lstStyle/>
                    <a:p>
                      <a:pPr marL="0" marR="0" lvl="0" indent="0" algn="l" defTabSz="842978" rtl="0" eaLnBrk="1" fontAlgn="b"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imes New Roman"/>
                          <a:ea typeface="+mn-ea"/>
                          <a:cs typeface="+mn-cs"/>
                        </a:rPr>
                        <a:t>Sub-surface</a:t>
                      </a:r>
                      <a:endParaRPr kumimoji="0" lang="en-GB"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86665" marR="86665" marT="43333" marB="43333" anchor="ctr"/>
                </a:tc>
                <a:tc>
                  <a:txBody>
                    <a:bodyPr/>
                    <a:lstStyle/>
                    <a:p>
                      <a:pPr algn="l" fontAlgn="b"/>
                      <a:r>
                        <a:rPr lang="en-GB" sz="900" u="none" strike="noStrike">
                          <a:effectLst/>
                        </a:rPr>
                        <a:t>Cavern shape factor</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a:effectLst/>
                        </a:rPr>
                        <a:t>Apply volume reduction of 0.7 based on irregular shape formation from leaching and allowance for creep closure over time, reducing the intended usable volume.</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da-DK" sz="900" u="none" strike="noStrike" kern="1200">
                          <a:solidFill>
                            <a:schemeClr val="dk1"/>
                          </a:solidFill>
                          <a:effectLst/>
                          <a:latin typeface="+mn-lt"/>
                          <a:ea typeface="+mn-ea"/>
                          <a:cs typeface="+mn-cs"/>
                        </a:rPr>
                        <a:t>[1][2][9][17]</a:t>
                      </a:r>
                    </a:p>
                  </a:txBody>
                  <a:tcPr marL="86665" marR="86665" marT="43333" marB="43333" anchor="ctr"/>
                </a:tc>
                <a:extLst>
                  <a:ext uri="{0D108BD9-81ED-4DB2-BD59-A6C34878D82A}">
                    <a16:rowId xmlns:a16="http://schemas.microsoft.com/office/drawing/2014/main" val="4275070128"/>
                  </a:ext>
                </a:extLst>
              </a:tr>
              <a:tr h="323784">
                <a:tc>
                  <a:txBody>
                    <a:bodyPr/>
                    <a:lstStyle/>
                    <a:p>
                      <a:pPr marL="0" marR="0" lvl="0" indent="0" algn="l" defTabSz="842978" rtl="0" eaLnBrk="1" fontAlgn="b"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imes New Roman"/>
                          <a:ea typeface="+mn-ea"/>
                          <a:cs typeface="+mn-cs"/>
                        </a:rPr>
                        <a:t>Sub-surface</a:t>
                      </a:r>
                      <a:endParaRPr kumimoji="0" lang="en-GB"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86665" marR="86665" marT="43333" marB="43333" anchor="ctr"/>
                </a:tc>
                <a:tc>
                  <a:txBody>
                    <a:bodyPr/>
                    <a:lstStyle/>
                    <a:p>
                      <a:pPr algn="l" fontAlgn="b"/>
                      <a:r>
                        <a:rPr lang="en-GB" sz="900" u="none" strike="noStrike">
                          <a:effectLst/>
                        </a:rPr>
                        <a:t>Non-salt content</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a:effectLst/>
                        </a:rPr>
                        <a:t>“Industry standard" of 25%</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kern="1200">
                          <a:solidFill>
                            <a:schemeClr val="dk1"/>
                          </a:solidFill>
                          <a:effectLst/>
                          <a:latin typeface="+mn-lt"/>
                          <a:ea typeface="+mn-ea"/>
                          <a:cs typeface="+mn-cs"/>
                        </a:rPr>
                        <a:t>[2][17]</a:t>
                      </a:r>
                    </a:p>
                  </a:txBody>
                  <a:tcPr marL="86665" marR="86665" marT="43333" marB="43333" anchor="ctr"/>
                </a:tc>
                <a:extLst>
                  <a:ext uri="{0D108BD9-81ED-4DB2-BD59-A6C34878D82A}">
                    <a16:rowId xmlns:a16="http://schemas.microsoft.com/office/drawing/2014/main" val="3247827016"/>
                  </a:ext>
                </a:extLst>
              </a:tr>
              <a:tr h="323784">
                <a:tc>
                  <a:txBody>
                    <a:bodyPr/>
                    <a:lstStyle/>
                    <a:p>
                      <a:pPr marL="0" marR="0" lvl="0" indent="0" algn="l" defTabSz="842978" rtl="0" eaLnBrk="1" fontAlgn="b"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imes New Roman"/>
                          <a:ea typeface="+mn-ea"/>
                          <a:cs typeface="+mn-cs"/>
                        </a:rPr>
                        <a:t>Sub-surface</a:t>
                      </a:r>
                      <a:endParaRPr kumimoji="0" lang="en-GB"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86665" marR="86665" marT="43333" marB="43333" anchor="ctr"/>
                </a:tc>
                <a:tc>
                  <a:txBody>
                    <a:bodyPr/>
                    <a:lstStyle/>
                    <a:p>
                      <a:pPr algn="l" fontAlgn="b"/>
                      <a:r>
                        <a:rPr lang="en-GB" sz="900" u="none" strike="noStrike">
                          <a:effectLst/>
                        </a:rPr>
                        <a:t>Insoluble bulking factor</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a:effectLst/>
                        </a:rPr>
                        <a:t>Factor of 1.46 to on the percentage of insolubles to account for bulking in the sump.</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kern="1200">
                          <a:solidFill>
                            <a:schemeClr val="dk1"/>
                          </a:solidFill>
                          <a:effectLst/>
                          <a:latin typeface="+mn-lt"/>
                          <a:ea typeface="+mn-ea"/>
                          <a:cs typeface="+mn-cs"/>
                        </a:rPr>
                        <a:t>[2]</a:t>
                      </a:r>
                    </a:p>
                  </a:txBody>
                  <a:tcPr marL="86665" marR="86665" marT="43333" marB="43333" anchor="ctr"/>
                </a:tc>
                <a:extLst>
                  <a:ext uri="{0D108BD9-81ED-4DB2-BD59-A6C34878D82A}">
                    <a16:rowId xmlns:a16="http://schemas.microsoft.com/office/drawing/2014/main" val="3505741471"/>
                  </a:ext>
                </a:extLst>
              </a:tr>
              <a:tr h="346662">
                <a:tc>
                  <a:txBody>
                    <a:bodyPr/>
                    <a:lstStyle/>
                    <a:p>
                      <a:pPr marL="0" marR="0" lvl="0" indent="0" algn="l" defTabSz="842978" rtl="0" eaLnBrk="1" fontAlgn="b"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imes New Roman"/>
                          <a:ea typeface="+mn-ea"/>
                          <a:cs typeface="+mn-cs"/>
                        </a:rPr>
                        <a:t>Sub-surface</a:t>
                      </a:r>
                      <a:endParaRPr kumimoji="0" lang="en-GB"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86665" marR="86665" marT="43333" marB="43333" anchor="ctr"/>
                </a:tc>
                <a:tc>
                  <a:txBody>
                    <a:bodyPr/>
                    <a:lstStyle/>
                    <a:p>
                      <a:pPr algn="l" fontAlgn="b"/>
                      <a:r>
                        <a:rPr lang="en-GB" sz="900" u="none" strike="noStrike">
                          <a:effectLst/>
                        </a:rPr>
                        <a:t>Sump volume factor</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a:effectLst/>
                        </a:rPr>
                        <a:t>Leached volume reduction factor from non-halite content and bulking: </a:t>
                      </a:r>
                      <a:br>
                        <a:rPr lang="en-GB" sz="900" u="none" strike="noStrike">
                          <a:effectLst/>
                        </a:rPr>
                      </a:br>
                      <a:r>
                        <a:rPr lang="en-GB" sz="900" u="none" strike="noStrike">
                          <a:effectLst/>
                        </a:rPr>
                        <a:t>V_net = %impurities * V_leached * shape factor * bulking factor</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kern="1200">
                          <a:solidFill>
                            <a:schemeClr val="dk1"/>
                          </a:solidFill>
                          <a:effectLst/>
                          <a:latin typeface="+mn-lt"/>
                          <a:ea typeface="+mn-ea"/>
                          <a:cs typeface="+mn-cs"/>
                        </a:rPr>
                        <a:t>Assumption based on [2]</a:t>
                      </a:r>
                    </a:p>
                  </a:txBody>
                  <a:tcPr marL="86665" marR="86665" marT="43333" marB="43333" anchor="ctr"/>
                </a:tc>
                <a:extLst>
                  <a:ext uri="{0D108BD9-81ED-4DB2-BD59-A6C34878D82A}">
                    <a16:rowId xmlns:a16="http://schemas.microsoft.com/office/drawing/2014/main" val="2495599175"/>
                  </a:ext>
                </a:extLst>
              </a:tr>
              <a:tr h="323784">
                <a:tc>
                  <a:txBody>
                    <a:bodyPr/>
                    <a:lstStyle/>
                    <a:p>
                      <a:pPr marL="0" marR="0" lvl="0" indent="0" algn="l" defTabSz="842978" rtl="0" eaLnBrk="1" fontAlgn="b"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imes New Roman"/>
                          <a:ea typeface="+mn-ea"/>
                          <a:cs typeface="+mn-cs"/>
                        </a:rPr>
                        <a:t>Sub-surface</a:t>
                      </a:r>
                      <a:endParaRPr kumimoji="0" lang="en-GB"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86665" marR="86665" marT="43333" marB="43333" anchor="ctr"/>
                </a:tc>
                <a:tc>
                  <a:txBody>
                    <a:bodyPr/>
                    <a:lstStyle/>
                    <a:p>
                      <a:pPr algn="l" fontAlgn="b"/>
                      <a:r>
                        <a:rPr lang="en-GB" sz="900" u="none" strike="noStrike">
                          <a:effectLst/>
                        </a:rPr>
                        <a:t>Temperature/ Geothermal gradient</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a:effectLst/>
                        </a:rPr>
                        <a:t>30degC/ km depth.</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kern="1200">
                          <a:solidFill>
                            <a:schemeClr val="dk1"/>
                          </a:solidFill>
                          <a:effectLst/>
                          <a:latin typeface="+mn-lt"/>
                          <a:ea typeface="+mn-ea"/>
                          <a:cs typeface="+mn-cs"/>
                        </a:rPr>
                        <a:t>[18][9]</a:t>
                      </a:r>
                    </a:p>
                  </a:txBody>
                  <a:tcPr marL="86665" marR="86665" marT="43333" marB="43333" anchor="ctr"/>
                </a:tc>
                <a:extLst>
                  <a:ext uri="{0D108BD9-81ED-4DB2-BD59-A6C34878D82A}">
                    <a16:rowId xmlns:a16="http://schemas.microsoft.com/office/drawing/2014/main" val="11108851"/>
                  </a:ext>
                </a:extLst>
              </a:tr>
              <a:tr h="323784">
                <a:tc>
                  <a:txBody>
                    <a:bodyPr/>
                    <a:lstStyle/>
                    <a:p>
                      <a:pPr marL="0" marR="0" lvl="0" indent="0" algn="l" defTabSz="842978" rtl="0" eaLnBrk="1" fontAlgn="b"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imes New Roman"/>
                          <a:ea typeface="+mn-ea"/>
                          <a:cs typeface="+mn-cs"/>
                        </a:rPr>
                        <a:t>Sub-surface</a:t>
                      </a:r>
                      <a:endParaRPr kumimoji="0" lang="en-GB"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86665" marR="86665" marT="43333" marB="43333" anchor="ctr"/>
                </a:tc>
                <a:tc>
                  <a:txBody>
                    <a:bodyPr/>
                    <a:lstStyle/>
                    <a:p>
                      <a:pPr algn="l" fontAlgn="b"/>
                      <a:r>
                        <a:rPr lang="en-GB" sz="900" u="none" strike="noStrike">
                          <a:effectLst/>
                        </a:rPr>
                        <a:t>Temperature at surface</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a:effectLst/>
                        </a:rPr>
                        <a:t>10degC assumed mean surface temperature</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kern="1200">
                          <a:solidFill>
                            <a:schemeClr val="dk1"/>
                          </a:solidFill>
                          <a:effectLst/>
                          <a:latin typeface="+mn-lt"/>
                          <a:ea typeface="+mn-ea"/>
                          <a:cs typeface="+mn-cs"/>
                        </a:rPr>
                        <a:t>Assumption</a:t>
                      </a:r>
                    </a:p>
                  </a:txBody>
                  <a:tcPr marL="86665" marR="86665" marT="43333" marB="43333" anchor="ctr"/>
                </a:tc>
                <a:extLst>
                  <a:ext uri="{0D108BD9-81ED-4DB2-BD59-A6C34878D82A}">
                    <a16:rowId xmlns:a16="http://schemas.microsoft.com/office/drawing/2014/main" val="2302275028"/>
                  </a:ext>
                </a:extLst>
              </a:tr>
              <a:tr h="323784">
                <a:tc>
                  <a:txBody>
                    <a:bodyPr/>
                    <a:lstStyle/>
                    <a:p>
                      <a:pPr marL="0" marR="0" lvl="0" indent="0" algn="l" defTabSz="842978" rtl="0" eaLnBrk="1" fontAlgn="b"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imes New Roman"/>
                          <a:ea typeface="+mn-ea"/>
                          <a:cs typeface="+mn-cs"/>
                        </a:rPr>
                        <a:t>Sub-surface</a:t>
                      </a:r>
                      <a:endParaRPr kumimoji="0" lang="en-GB"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86665" marR="86665" marT="43333" marB="43333" anchor="ctr"/>
                </a:tc>
                <a:tc>
                  <a:txBody>
                    <a:bodyPr/>
                    <a:lstStyle/>
                    <a:p>
                      <a:pPr algn="l" fontAlgn="b"/>
                      <a:r>
                        <a:rPr lang="en-GB" sz="900" u="none" strike="noStrike">
                          <a:effectLst/>
                        </a:rPr>
                        <a:t>Cavern separation (pillar width)</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a:effectLst/>
                        </a:rPr>
                        <a:t>Pillar width: 3*cavern radius (5x cavern radius centre to centre)</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kern="1200">
                          <a:solidFill>
                            <a:schemeClr val="dk1"/>
                          </a:solidFill>
                          <a:effectLst/>
                          <a:latin typeface="+mn-lt"/>
                          <a:ea typeface="+mn-ea"/>
                          <a:cs typeface="+mn-cs"/>
                        </a:rPr>
                        <a:t>[17]</a:t>
                      </a:r>
                    </a:p>
                  </a:txBody>
                  <a:tcPr marL="86665" marR="86665" marT="43333" marB="43333" anchor="ctr"/>
                </a:tc>
                <a:extLst>
                  <a:ext uri="{0D108BD9-81ED-4DB2-BD59-A6C34878D82A}">
                    <a16:rowId xmlns:a16="http://schemas.microsoft.com/office/drawing/2014/main" val="2666532843"/>
                  </a:ext>
                </a:extLst>
              </a:tr>
              <a:tr h="323784">
                <a:tc>
                  <a:txBody>
                    <a:bodyPr/>
                    <a:lstStyle/>
                    <a:p>
                      <a:pPr algn="l" fontAlgn="b"/>
                      <a:r>
                        <a:rPr lang="en-GB" sz="900" u="none" strike="noStrike">
                          <a:effectLst/>
                        </a:rPr>
                        <a:t>General</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a:effectLst/>
                        </a:rPr>
                        <a:t>Lower Heating Value</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a:effectLst/>
                        </a:rPr>
                        <a:t>Use Lower Heating Value (net calorific value) to convert between tonnage and power.</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kern="1200">
                          <a:solidFill>
                            <a:schemeClr val="dk1"/>
                          </a:solidFill>
                          <a:effectLst/>
                          <a:latin typeface="+mn-lt"/>
                          <a:ea typeface="+mn-ea"/>
                          <a:cs typeface="+mn-cs"/>
                        </a:rPr>
                        <a:t>[9][19]</a:t>
                      </a:r>
                    </a:p>
                  </a:txBody>
                  <a:tcPr marL="86665" marR="86665" marT="43333" marB="43333" anchor="ctr"/>
                </a:tc>
                <a:extLst>
                  <a:ext uri="{0D108BD9-81ED-4DB2-BD59-A6C34878D82A}">
                    <a16:rowId xmlns:a16="http://schemas.microsoft.com/office/drawing/2014/main" val="2066841715"/>
                  </a:ext>
                </a:extLst>
              </a:tr>
              <a:tr h="346662">
                <a:tc>
                  <a:txBody>
                    <a:bodyPr/>
                    <a:lstStyle/>
                    <a:p>
                      <a:pPr marL="0" marR="0" lvl="0" indent="0" algn="l" defTabSz="842978" rtl="0" eaLnBrk="1" fontAlgn="b"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imes New Roman"/>
                          <a:ea typeface="+mn-ea"/>
                          <a:cs typeface="+mn-cs"/>
                        </a:rPr>
                        <a:t>Sub-surface</a:t>
                      </a:r>
                      <a:endParaRPr kumimoji="0" lang="en-GB"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86665" marR="86665" marT="43333" marB="43333" anchor="ctr"/>
                </a:tc>
                <a:tc>
                  <a:txBody>
                    <a:bodyPr/>
                    <a:lstStyle/>
                    <a:p>
                      <a:pPr algn="l" fontAlgn="b"/>
                      <a:r>
                        <a:rPr lang="en-GB" sz="900" u="none" strike="noStrike">
                          <a:effectLst/>
                        </a:rPr>
                        <a:t>Lithostatic pressure calculation</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a:effectLst/>
                        </a:rPr>
                        <a:t>Internal lithostatic pressure of the cavern is computed from vertical stress only. No consideration of horizontal stresses.</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kern="1200">
                          <a:solidFill>
                            <a:schemeClr val="dk1"/>
                          </a:solidFill>
                          <a:effectLst/>
                          <a:latin typeface="+mn-lt"/>
                          <a:ea typeface="+mn-ea"/>
                          <a:cs typeface="+mn-cs"/>
                        </a:rPr>
                        <a:t>Assumption</a:t>
                      </a:r>
                    </a:p>
                  </a:txBody>
                  <a:tcPr marL="86665" marR="86665" marT="43333" marB="43333" anchor="ctr"/>
                </a:tc>
                <a:extLst>
                  <a:ext uri="{0D108BD9-81ED-4DB2-BD59-A6C34878D82A}">
                    <a16:rowId xmlns:a16="http://schemas.microsoft.com/office/drawing/2014/main" val="678054994"/>
                  </a:ext>
                </a:extLst>
              </a:tr>
              <a:tr h="346662">
                <a:tc>
                  <a:txBody>
                    <a:bodyPr/>
                    <a:lstStyle/>
                    <a:p>
                      <a:pPr marL="0" marR="0" lvl="0" indent="0" algn="l" defTabSz="842978" rtl="0" eaLnBrk="1" fontAlgn="b"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Times New Roman"/>
                          <a:ea typeface="+mn-ea"/>
                          <a:cs typeface="+mn-cs"/>
                        </a:rPr>
                        <a:t>Sub-surface</a:t>
                      </a:r>
                      <a:endParaRPr kumimoji="0" lang="en-GB" sz="9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txBody>
                  <a:tcPr marL="86665" marR="86665" marT="43333" marB="43333" anchor="ctr"/>
                </a:tc>
                <a:tc>
                  <a:txBody>
                    <a:bodyPr/>
                    <a:lstStyle/>
                    <a:p>
                      <a:pPr algn="l" fontAlgn="b"/>
                      <a:r>
                        <a:rPr lang="en-GB" sz="900" u="none" strike="noStrike">
                          <a:effectLst/>
                        </a:rPr>
                        <a:t>Overburden density</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a:effectLst/>
                        </a:rPr>
                        <a:t>Overburden assumed to be 0.0225 MN/m3, in line project experience in the UK salt fields (aligns to the overburden density used in Cheshire salt fields).</a:t>
                      </a:r>
                      <a:endParaRPr lang="en-GB" sz="900" b="0" i="0" u="none" strike="noStrike">
                        <a:effectLst/>
                        <a:latin typeface="Arial" panose="020B0604020202020204" pitchFamily="34" charset="0"/>
                      </a:endParaRPr>
                    </a:p>
                  </a:txBody>
                  <a:tcPr marL="86665" marR="86665" marT="43333" marB="43333" anchor="ctr"/>
                </a:tc>
                <a:tc>
                  <a:txBody>
                    <a:bodyPr/>
                    <a:lstStyle/>
                    <a:p>
                      <a:pPr algn="l" fontAlgn="b"/>
                      <a:r>
                        <a:rPr lang="en-GB" sz="900" u="none" strike="noStrike" kern="1200">
                          <a:solidFill>
                            <a:schemeClr val="dk1"/>
                          </a:solidFill>
                          <a:effectLst/>
                          <a:latin typeface="+mn-lt"/>
                          <a:ea typeface="+mn-ea"/>
                          <a:cs typeface="+mn-cs"/>
                        </a:rPr>
                        <a:t>[9][20]</a:t>
                      </a:r>
                    </a:p>
                  </a:txBody>
                  <a:tcPr marL="86665" marR="86665" marT="43333" marB="43333" anchor="ctr"/>
                </a:tc>
                <a:extLst>
                  <a:ext uri="{0D108BD9-81ED-4DB2-BD59-A6C34878D82A}">
                    <a16:rowId xmlns:a16="http://schemas.microsoft.com/office/drawing/2014/main" val="218727779"/>
                  </a:ext>
                </a:extLst>
              </a:tr>
            </a:tbl>
          </a:graphicData>
        </a:graphic>
      </p:graphicFrame>
      <p:sp>
        <p:nvSpPr>
          <p:cNvPr id="23" name="Text Placeholder 14">
            <a:extLst>
              <a:ext uri="{FF2B5EF4-FFF2-40B4-BE49-F238E27FC236}">
                <a16:creationId xmlns:a16="http://schemas.microsoft.com/office/drawing/2014/main" id="{64EC306F-8AF9-4A58-3C57-2292E26E6657}"/>
              </a:ext>
            </a:extLst>
          </p:cNvPr>
          <p:cNvSpPr txBox="1">
            <a:spLocks/>
          </p:cNvSpPr>
          <p:nvPr/>
        </p:nvSpPr>
        <p:spPr>
          <a:xfrm>
            <a:off x="517289" y="6104539"/>
            <a:ext cx="6161102" cy="340643"/>
          </a:xfrm>
          <a:prstGeom prst="rect">
            <a:avLst/>
          </a:prstGeom>
        </p:spPr>
        <p:txBody>
          <a:bodyPr/>
          <a:lstStyle>
            <a:lvl1pPr marL="316116" indent="-316116" algn="l" defTabSz="842978" rtl="0" eaLnBrk="1" latinLnBrk="0" hangingPunct="1">
              <a:spcBef>
                <a:spcPct val="20000"/>
              </a:spcBef>
              <a:buFont typeface="Arial" pitchFamily="34" charset="0"/>
              <a:buChar char="•"/>
              <a:defRPr sz="2990" kern="1200">
                <a:solidFill>
                  <a:schemeClr val="tx1"/>
                </a:solidFill>
                <a:latin typeface="+mn-lt"/>
                <a:ea typeface="+mn-ea"/>
                <a:cs typeface="+mn-cs"/>
              </a:defRPr>
            </a:lvl1pPr>
            <a:lvl2pPr marL="684920" indent="-263432" algn="l" defTabSz="842978" rtl="0" eaLnBrk="1" latinLnBrk="0" hangingPunct="1">
              <a:spcBef>
                <a:spcPct val="20000"/>
              </a:spcBef>
              <a:buFont typeface="Arial" pitchFamily="34" charset="0"/>
              <a:buChar char="–"/>
              <a:defRPr sz="2585" kern="1200">
                <a:solidFill>
                  <a:schemeClr val="tx1"/>
                </a:solidFill>
                <a:latin typeface="+mn-lt"/>
                <a:ea typeface="+mn-ea"/>
                <a:cs typeface="+mn-cs"/>
              </a:defRPr>
            </a:lvl2pPr>
            <a:lvl3pPr marL="1053723" indent="-210744" algn="l" defTabSz="842978" rtl="0" eaLnBrk="1" latinLnBrk="0" hangingPunct="1">
              <a:spcBef>
                <a:spcPct val="20000"/>
              </a:spcBef>
              <a:buFont typeface="Arial" pitchFamily="34" charset="0"/>
              <a:buChar char="•"/>
              <a:defRPr sz="2181" kern="1200">
                <a:solidFill>
                  <a:schemeClr val="tx1"/>
                </a:solidFill>
                <a:latin typeface="+mn-lt"/>
                <a:ea typeface="+mn-ea"/>
                <a:cs typeface="+mn-cs"/>
              </a:defRPr>
            </a:lvl3pPr>
            <a:lvl4pPr marL="1475214"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4pPr>
            <a:lvl5pPr marL="1896705"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5pPr>
            <a:lvl6pPr marL="2318193"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6pPr>
            <a:lvl7pPr marL="2739684"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7pPr>
            <a:lvl8pPr marL="3161172"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8pPr>
            <a:lvl9pPr marL="3582663"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9pPr>
          </a:lstStyle>
          <a:p>
            <a:pPr marL="0" indent="0">
              <a:buNone/>
            </a:pPr>
            <a:r>
              <a:rPr lang="en-GB" sz="663" b="1">
                <a:latin typeface="Arial" panose="020B0604020202020204" pitchFamily="34" charset="0"/>
                <a:cs typeface="Arial" panose="020B0604020202020204" pitchFamily="34" charset="0"/>
              </a:rPr>
              <a:t>Table B3. Design assumption relevant for storage capacity calculations in dry and wet caverns in East Coast region</a:t>
            </a:r>
          </a:p>
        </p:txBody>
      </p:sp>
    </p:spTree>
    <p:extLst>
      <p:ext uri="{BB962C8B-B14F-4D97-AF65-F5344CB8AC3E}">
        <p14:creationId xmlns:p14="http://schemas.microsoft.com/office/powerpoint/2010/main" val="899906497"/>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8A533E-2848-E109-9FCF-848A5BB72885}"/>
              </a:ext>
            </a:extLst>
          </p:cNvPr>
          <p:cNvSpPr>
            <a:spLocks noGrp="1"/>
          </p:cNvSpPr>
          <p:nvPr>
            <p:ph type="body" sz="quarter" idx="11"/>
          </p:nvPr>
        </p:nvSpPr>
        <p:spPr>
          <a:xfrm>
            <a:off x="583119" y="1433050"/>
            <a:ext cx="11031070" cy="480121"/>
          </a:xfrm>
        </p:spPr>
        <p:txBody>
          <a:bodyPr/>
          <a:lstStyle/>
          <a:p>
            <a:r>
              <a:rPr lang="en-GB" sz="1137" i="1"/>
              <a:t>Key design assumptions in cavern design of dry operated caverns to minimise </a:t>
            </a:r>
            <a:r>
              <a:rPr lang="en-GB" sz="1137" i="1" err="1"/>
              <a:t>geomechanical</a:t>
            </a:r>
            <a:r>
              <a:rPr lang="en-GB" sz="1137" i="1"/>
              <a:t> instability of the salt cavern.</a:t>
            </a:r>
          </a:p>
        </p:txBody>
      </p:sp>
      <p:sp>
        <p:nvSpPr>
          <p:cNvPr id="5" name="Title 4">
            <a:extLst>
              <a:ext uri="{FF2B5EF4-FFF2-40B4-BE49-F238E27FC236}">
                <a16:creationId xmlns:a16="http://schemas.microsoft.com/office/drawing/2014/main" id="{6924A24F-5F3D-844D-6306-BFDDF5BF26DC}"/>
              </a:ext>
            </a:extLst>
          </p:cNvPr>
          <p:cNvSpPr>
            <a:spLocks noGrp="1"/>
          </p:cNvSpPr>
          <p:nvPr>
            <p:ph type="title"/>
          </p:nvPr>
        </p:nvSpPr>
        <p:spPr/>
        <p:txBody>
          <a:bodyPr/>
          <a:lstStyle/>
          <a:p>
            <a:r>
              <a:rPr lang="en-GB"/>
              <a:t>Design Assumptions: Dry Cavern Specific</a:t>
            </a:r>
          </a:p>
        </p:txBody>
      </p:sp>
      <p:sp>
        <p:nvSpPr>
          <p:cNvPr id="3" name="Title 3">
            <a:extLst>
              <a:ext uri="{FF2B5EF4-FFF2-40B4-BE49-F238E27FC236}">
                <a16:creationId xmlns:a16="http://schemas.microsoft.com/office/drawing/2014/main" id="{CFAF125B-319C-1D04-4D34-F925CCC94C9F}"/>
              </a:ext>
            </a:extLst>
          </p:cNvPr>
          <p:cNvSpPr txBox="1">
            <a:spLocks/>
          </p:cNvSpPr>
          <p:nvPr/>
        </p:nvSpPr>
        <p:spPr>
          <a:xfrm>
            <a:off x="580410" y="764460"/>
            <a:ext cx="5052924" cy="145899"/>
          </a:xfrm>
          <a:prstGeom prst="rect">
            <a:avLst/>
          </a:prstGeom>
          <a:noFill/>
        </p:spPr>
        <p:txBody>
          <a:bodyPr lIns="0" tIns="0" rIns="0" bIns="0" anchor="b"/>
          <a:lstStyle>
            <a:lvl1pPr algn="l" defTabSz="842978" rtl="0" eaLnBrk="1" latinLnBrk="0" hangingPunct="1">
              <a:spcBef>
                <a:spcPct val="0"/>
              </a:spcBef>
              <a:buNone/>
              <a:defRPr sz="1500" kern="1200">
                <a:solidFill>
                  <a:schemeClr val="tx1"/>
                </a:solidFill>
                <a:latin typeface="+mj-lt"/>
                <a:ea typeface="+mj-ea"/>
                <a:cs typeface="Times New Roman" pitchFamily="18" charset="0"/>
              </a:defRPr>
            </a:lvl1pPr>
          </a:lstStyle>
          <a:p>
            <a:r>
              <a:rPr lang="en-GB" sz="1043" i="1"/>
              <a:t>Appendix 2: Geological Hydrogen Storage Capacity Modelling for the East Coast Region </a:t>
            </a:r>
          </a:p>
        </p:txBody>
      </p:sp>
      <p:graphicFrame>
        <p:nvGraphicFramePr>
          <p:cNvPr id="10" name="Content Placeholder 12">
            <a:extLst>
              <a:ext uri="{FF2B5EF4-FFF2-40B4-BE49-F238E27FC236}">
                <a16:creationId xmlns:a16="http://schemas.microsoft.com/office/drawing/2014/main" id="{0DFE88CF-715B-3166-C756-9AA70F453042}"/>
              </a:ext>
            </a:extLst>
          </p:cNvPr>
          <p:cNvGraphicFramePr>
            <a:graphicFrameLocks/>
          </p:cNvGraphicFramePr>
          <p:nvPr/>
        </p:nvGraphicFramePr>
        <p:xfrm>
          <a:off x="577812" y="1693351"/>
          <a:ext cx="9488095" cy="2673683"/>
        </p:xfrm>
        <a:graphic>
          <a:graphicData uri="http://schemas.openxmlformats.org/drawingml/2006/table">
            <a:tbl>
              <a:tblPr firstRow="1" bandRow="1">
                <a:tableStyleId>{F5AB1C69-6EDB-4FF4-983F-18BD219EF322}</a:tableStyleId>
              </a:tblPr>
              <a:tblGrid>
                <a:gridCol w="959353">
                  <a:extLst>
                    <a:ext uri="{9D8B030D-6E8A-4147-A177-3AD203B41FA5}">
                      <a16:colId xmlns:a16="http://schemas.microsoft.com/office/drawing/2014/main" val="3661069751"/>
                    </a:ext>
                  </a:extLst>
                </a:gridCol>
                <a:gridCol w="1983700">
                  <a:extLst>
                    <a:ext uri="{9D8B030D-6E8A-4147-A177-3AD203B41FA5}">
                      <a16:colId xmlns:a16="http://schemas.microsoft.com/office/drawing/2014/main" val="433021295"/>
                    </a:ext>
                  </a:extLst>
                </a:gridCol>
                <a:gridCol w="4359919">
                  <a:extLst>
                    <a:ext uri="{9D8B030D-6E8A-4147-A177-3AD203B41FA5}">
                      <a16:colId xmlns:a16="http://schemas.microsoft.com/office/drawing/2014/main" val="2646247115"/>
                    </a:ext>
                  </a:extLst>
                </a:gridCol>
                <a:gridCol w="2185123">
                  <a:extLst>
                    <a:ext uri="{9D8B030D-6E8A-4147-A177-3AD203B41FA5}">
                      <a16:colId xmlns:a16="http://schemas.microsoft.com/office/drawing/2014/main" val="690746855"/>
                    </a:ext>
                  </a:extLst>
                </a:gridCol>
              </a:tblGrid>
              <a:tr h="338644">
                <a:tc>
                  <a:txBody>
                    <a:bodyPr/>
                    <a:lstStyle/>
                    <a:p>
                      <a:pPr algn="l"/>
                      <a:r>
                        <a:rPr lang="en-GB" sz="1000" b="1" u="none">
                          <a:solidFill>
                            <a:srgbClr val="FFFFFF"/>
                          </a:solidFill>
                        </a:rPr>
                        <a:t>Relevance</a:t>
                      </a:r>
                      <a:endParaRPr lang="en-GB" sz="1000" b="1" i="0" u="none">
                        <a:solidFill>
                          <a:srgbClr val="FFFFFF"/>
                        </a:solidFill>
                        <a:latin typeface="Arial" panose="020B0604020202020204" pitchFamily="34" charset="0"/>
                      </a:endParaRPr>
                    </a:p>
                  </a:txBody>
                  <a:tcPr marL="68240" marR="68240" marT="68240" marB="68240"/>
                </a:tc>
                <a:tc>
                  <a:txBody>
                    <a:bodyPr/>
                    <a:lstStyle/>
                    <a:p>
                      <a:pPr algn="l"/>
                      <a:r>
                        <a:rPr lang="en-GB" sz="1000" b="1" u="none">
                          <a:solidFill>
                            <a:srgbClr val="FFFFFF"/>
                          </a:solidFill>
                        </a:rPr>
                        <a:t>Parameter</a:t>
                      </a:r>
                      <a:endParaRPr lang="en-GB" sz="1000" b="1" i="0" u="none">
                        <a:solidFill>
                          <a:srgbClr val="FFFFFF"/>
                        </a:solidFill>
                        <a:latin typeface="Arial" panose="020B0604020202020204" pitchFamily="34" charset="0"/>
                      </a:endParaRPr>
                    </a:p>
                  </a:txBody>
                  <a:tcPr marL="68240" marR="68240" marT="68240" marB="68240"/>
                </a:tc>
                <a:tc>
                  <a:txBody>
                    <a:bodyPr/>
                    <a:lstStyle/>
                    <a:p>
                      <a:pPr algn="l"/>
                      <a:r>
                        <a:rPr lang="en-GB" sz="1000" b="1" u="none">
                          <a:solidFill>
                            <a:srgbClr val="FFFFFF"/>
                          </a:solidFill>
                        </a:rPr>
                        <a:t>Assumption</a:t>
                      </a:r>
                      <a:endParaRPr lang="en-GB" sz="1000" b="1" i="0" u="none">
                        <a:solidFill>
                          <a:srgbClr val="FFFFFF"/>
                        </a:solidFill>
                        <a:latin typeface="Arial" panose="020B0604020202020204" pitchFamily="34" charset="0"/>
                      </a:endParaRPr>
                    </a:p>
                  </a:txBody>
                  <a:tcPr marL="68240" marR="68240" marT="68240" marB="68240"/>
                </a:tc>
                <a:tc>
                  <a:txBody>
                    <a:bodyPr/>
                    <a:lstStyle/>
                    <a:p>
                      <a:pPr algn="l"/>
                      <a:r>
                        <a:rPr lang="en-GB" sz="1000" b="1" u="none">
                          <a:solidFill>
                            <a:srgbClr val="FFFFFF"/>
                          </a:solidFill>
                        </a:rPr>
                        <a:t>Reference</a:t>
                      </a:r>
                      <a:endParaRPr lang="en-GB" sz="1000" b="1" i="0" u="none">
                        <a:solidFill>
                          <a:srgbClr val="FFFFFF"/>
                        </a:solidFill>
                        <a:latin typeface="Arial" panose="020B0604020202020204" pitchFamily="34" charset="0"/>
                      </a:endParaRPr>
                    </a:p>
                  </a:txBody>
                  <a:tcPr marL="68240" marR="68240" marT="68240" marB="68240"/>
                </a:tc>
                <a:extLst>
                  <a:ext uri="{0D108BD9-81ED-4DB2-BD59-A6C34878D82A}">
                    <a16:rowId xmlns:a16="http://schemas.microsoft.com/office/drawing/2014/main" val="660087996"/>
                  </a:ext>
                </a:extLst>
              </a:tr>
              <a:tr h="546499">
                <a:tc>
                  <a:txBody>
                    <a:bodyPr/>
                    <a:lstStyle/>
                    <a:p>
                      <a:pPr algn="l" fontAlgn="b"/>
                      <a:r>
                        <a:rPr lang="en-GB" sz="900" u="none" strike="noStrike">
                          <a:effectLst/>
                          <a:latin typeface="+mj-lt"/>
                        </a:rPr>
                        <a:t>Sub-surface</a:t>
                      </a:r>
                      <a:endParaRPr lang="en-GB" sz="900" b="0" i="0" u="none" strike="noStrike">
                        <a:effectLst/>
                        <a:latin typeface="+mj-lt"/>
                      </a:endParaRPr>
                    </a:p>
                  </a:txBody>
                  <a:tcPr marL="86665" marR="86665" marT="43333" marB="43333" anchor="ctr"/>
                </a:tc>
                <a:tc>
                  <a:txBody>
                    <a:bodyPr/>
                    <a:lstStyle/>
                    <a:p>
                      <a:pPr algn="l" fontAlgn="b"/>
                      <a:r>
                        <a:rPr lang="en-GB" sz="900" u="none" strike="noStrike">
                          <a:effectLst/>
                          <a:latin typeface="+mj-lt"/>
                        </a:rPr>
                        <a:t>Cavern height</a:t>
                      </a:r>
                      <a:endParaRPr lang="en-GB" sz="900" b="0" i="0" u="none" strike="noStrike">
                        <a:effectLst/>
                        <a:latin typeface="+mj-lt"/>
                      </a:endParaRPr>
                    </a:p>
                  </a:txBody>
                  <a:tcPr marL="86665" marR="86665" marT="43333" marB="43333" anchor="ctr"/>
                </a:tc>
                <a:tc>
                  <a:txBody>
                    <a:bodyPr/>
                    <a:lstStyle/>
                    <a:p>
                      <a:pPr algn="l" fontAlgn="b"/>
                      <a:r>
                        <a:rPr lang="en-GB" sz="900" u="none" strike="noStrike">
                          <a:effectLst/>
                          <a:latin typeface="+mj-lt"/>
                        </a:rPr>
                        <a:t>Cavern is modelled as a flat-topped cylinder.</a:t>
                      </a:r>
                      <a:br>
                        <a:rPr lang="en-GB" sz="900" u="none" strike="noStrike">
                          <a:effectLst/>
                          <a:latin typeface="+mj-lt"/>
                        </a:rPr>
                      </a:br>
                      <a:r>
                        <a:rPr lang="en-GB" sz="900" u="none" strike="noStrike">
                          <a:effectLst/>
                          <a:latin typeface="+mj-lt"/>
                        </a:rPr>
                        <a:t>Max cavern height is calculated by salt thickness - roof thickness - floor thickness. </a:t>
                      </a:r>
                      <a:br>
                        <a:rPr lang="en-GB" sz="900" u="none" strike="noStrike">
                          <a:effectLst/>
                          <a:latin typeface="+mj-lt"/>
                        </a:rPr>
                      </a:br>
                      <a:r>
                        <a:rPr lang="en-GB" sz="900" u="none" strike="noStrike">
                          <a:effectLst/>
                          <a:latin typeface="+mj-lt"/>
                        </a:rPr>
                        <a:t>Max ratio with diameter = 2D:H</a:t>
                      </a:r>
                      <a:endParaRPr lang="en-GB" sz="900" b="0" i="0" u="none" strike="noStrike">
                        <a:effectLst/>
                        <a:latin typeface="+mj-lt"/>
                      </a:endParaRPr>
                    </a:p>
                  </a:txBody>
                  <a:tcPr marL="86665" marR="86665" marT="43333" marB="43333" anchor="ctr"/>
                </a:tc>
                <a:tc>
                  <a:txBody>
                    <a:bodyPr/>
                    <a:lstStyle/>
                    <a:p>
                      <a:pPr algn="l" fontAlgn="b"/>
                      <a:r>
                        <a:rPr lang="fr-FR" sz="900" b="0" i="0" u="none" strike="noStrike">
                          <a:effectLst/>
                          <a:latin typeface="+mj-lt"/>
                        </a:rPr>
                        <a:t>[17]</a:t>
                      </a:r>
                    </a:p>
                  </a:txBody>
                  <a:tcPr marL="86665" marR="86665" marT="43333" marB="43333" anchor="ctr"/>
                </a:tc>
                <a:extLst>
                  <a:ext uri="{0D108BD9-81ED-4DB2-BD59-A6C34878D82A}">
                    <a16:rowId xmlns:a16="http://schemas.microsoft.com/office/drawing/2014/main" val="693646655"/>
                  </a:ext>
                </a:extLst>
              </a:tr>
              <a:tr h="546499">
                <a:tc>
                  <a:txBody>
                    <a:bodyPr/>
                    <a:lstStyle/>
                    <a:p>
                      <a:pPr marL="0" marR="0" lvl="0" indent="0" algn="l" defTabSz="842978" rtl="0" eaLnBrk="1" fontAlgn="b"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mj-lt"/>
                          <a:ea typeface="+mn-ea"/>
                          <a:cs typeface="+mn-cs"/>
                        </a:rPr>
                        <a:t>Sub-surface</a:t>
                      </a:r>
                    </a:p>
                  </a:txBody>
                  <a:tcPr marL="86665" marR="86665" marT="43333" marB="43333" anchor="ctr"/>
                </a:tc>
                <a:tc>
                  <a:txBody>
                    <a:bodyPr/>
                    <a:lstStyle/>
                    <a:p>
                      <a:pPr algn="l" fontAlgn="b"/>
                      <a:r>
                        <a:rPr lang="en-GB" sz="900" u="none" strike="noStrike">
                          <a:effectLst/>
                          <a:latin typeface="+mj-lt"/>
                        </a:rPr>
                        <a:t>Cavern operation</a:t>
                      </a:r>
                      <a:endParaRPr lang="en-GB" sz="900" b="0" i="0" u="none" strike="noStrike">
                        <a:effectLst/>
                        <a:latin typeface="+mj-lt"/>
                      </a:endParaRPr>
                    </a:p>
                  </a:txBody>
                  <a:tcPr marL="86665" marR="86665" marT="43333" marB="43333" anchor="ctr"/>
                </a:tc>
                <a:tc>
                  <a:txBody>
                    <a:bodyPr/>
                    <a:lstStyle/>
                    <a:p>
                      <a:pPr algn="l" fontAlgn="b"/>
                      <a:r>
                        <a:rPr lang="en-GB" sz="900" u="none" strike="noStrike">
                          <a:effectLst/>
                          <a:latin typeface="+mj-lt"/>
                        </a:rPr>
                        <a:t>Capacity calculations will allow for dry caverns to be modelling in the Boulby Halite Formation and Fordon Evaporite Formation. This study only models capacity in the Fordon Evaporite Formation from dry caverns.</a:t>
                      </a:r>
                      <a:endParaRPr lang="en-GB" sz="900" b="0" i="0" u="none" strike="noStrike">
                        <a:effectLst/>
                        <a:latin typeface="+mj-lt"/>
                      </a:endParaRPr>
                    </a:p>
                  </a:txBody>
                  <a:tcPr marL="86665" marR="86665" marT="43333" marB="43333" anchor="ctr"/>
                </a:tc>
                <a:tc>
                  <a:txBody>
                    <a:bodyPr/>
                    <a:lstStyle/>
                    <a:p>
                      <a:pPr algn="l" fontAlgn="b"/>
                      <a:r>
                        <a:rPr lang="en-GB" sz="900" b="0" i="0" u="none" strike="noStrike">
                          <a:effectLst/>
                          <a:latin typeface="+mj-lt"/>
                        </a:rPr>
                        <a:t>n/a</a:t>
                      </a:r>
                    </a:p>
                  </a:txBody>
                  <a:tcPr marL="86665" marR="86665" marT="43333" marB="43333" anchor="ctr"/>
                </a:tc>
                <a:extLst>
                  <a:ext uri="{0D108BD9-81ED-4DB2-BD59-A6C34878D82A}">
                    <a16:rowId xmlns:a16="http://schemas.microsoft.com/office/drawing/2014/main" val="2588851861"/>
                  </a:ext>
                </a:extLst>
              </a:tr>
              <a:tr h="844588">
                <a:tc>
                  <a:txBody>
                    <a:bodyPr/>
                    <a:lstStyle/>
                    <a:p>
                      <a:pPr marL="0" marR="0" lvl="0" indent="0" algn="l" defTabSz="842978" rtl="0" eaLnBrk="1" fontAlgn="b"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mj-lt"/>
                          <a:ea typeface="+mn-ea"/>
                          <a:cs typeface="+mn-cs"/>
                        </a:rPr>
                        <a:t>Sub-surface</a:t>
                      </a:r>
                    </a:p>
                  </a:txBody>
                  <a:tcPr marL="86665" marR="86665" marT="43333" marB="43333" anchor="ctr"/>
                </a:tc>
                <a:tc>
                  <a:txBody>
                    <a:bodyPr/>
                    <a:lstStyle/>
                    <a:p>
                      <a:pPr algn="l" fontAlgn="b"/>
                      <a:r>
                        <a:rPr lang="en-GB" sz="900" u="none" strike="noStrike">
                          <a:effectLst/>
                          <a:latin typeface="+mj-lt"/>
                        </a:rPr>
                        <a:t>Cavern radius </a:t>
                      </a:r>
                      <a:endParaRPr lang="en-GB" sz="900" b="0" i="0" u="none" strike="noStrike">
                        <a:effectLst/>
                        <a:latin typeface="+mj-lt"/>
                      </a:endParaRPr>
                    </a:p>
                  </a:txBody>
                  <a:tcPr marL="86665" marR="86665" marT="43333" marB="43333" anchor="ctr"/>
                </a:tc>
                <a:tc>
                  <a:txBody>
                    <a:bodyPr/>
                    <a:lstStyle/>
                    <a:p>
                      <a:pPr algn="l" fontAlgn="b"/>
                      <a:r>
                        <a:rPr lang="en-GB" sz="900" u="none" strike="noStrike">
                          <a:effectLst/>
                          <a:latin typeface="+mj-lt"/>
                        </a:rPr>
                        <a:t>Cavern is modelled as a flat topped cylinder.</a:t>
                      </a:r>
                      <a:br>
                        <a:rPr lang="en-GB" sz="900" u="none" strike="noStrike">
                          <a:effectLst/>
                          <a:latin typeface="+mj-lt"/>
                        </a:rPr>
                      </a:br>
                      <a:r>
                        <a:rPr lang="en-GB" sz="900" u="none" strike="noStrike">
                          <a:effectLst/>
                          <a:latin typeface="+mj-lt"/>
                        </a:rPr>
                        <a:t>Max cavern height is calculated by salt thickness - roof thickness - floor thickness. </a:t>
                      </a:r>
                      <a:br>
                        <a:rPr lang="en-GB" sz="900" u="none" strike="noStrike">
                          <a:effectLst/>
                          <a:latin typeface="+mj-lt"/>
                        </a:rPr>
                      </a:br>
                      <a:r>
                        <a:rPr lang="en-GB" sz="900" u="none" strike="noStrike">
                          <a:effectLst/>
                          <a:latin typeface="+mj-lt"/>
                        </a:rPr>
                        <a:t>Max ratio height with diameter = 2D:H</a:t>
                      </a:r>
                      <a:br>
                        <a:rPr lang="en-GB" sz="900" u="none" strike="noStrike">
                          <a:effectLst/>
                          <a:latin typeface="+mj-lt"/>
                        </a:rPr>
                      </a:br>
                      <a:r>
                        <a:rPr lang="en-GB" sz="900" u="none" strike="noStrike">
                          <a:effectLst/>
                          <a:latin typeface="+mj-lt"/>
                        </a:rPr>
                        <a:t>Minimum radius set at 5 m. Therefore minimum salt thickness required for caverns to be constructed: (cavern height = 20 m + roof thickness + floor thickness = 10 m) = 30 m.</a:t>
                      </a:r>
                      <a:endParaRPr lang="en-GB" sz="900" b="0" i="0" u="none" strike="noStrike">
                        <a:effectLst/>
                        <a:latin typeface="+mj-lt"/>
                      </a:endParaRPr>
                    </a:p>
                  </a:txBody>
                  <a:tcPr marL="86665" marR="86665" marT="43333" marB="43333" anchor="ctr"/>
                </a:tc>
                <a:tc>
                  <a:txBody>
                    <a:bodyPr/>
                    <a:lstStyle/>
                    <a:p>
                      <a:pPr algn="l" fontAlgn="b"/>
                      <a:r>
                        <a:rPr lang="en-GB" sz="900" b="0" i="0" u="none" strike="noStrike">
                          <a:effectLst/>
                          <a:latin typeface="+mj-lt"/>
                        </a:rPr>
                        <a:t>[1][10][17][21]</a:t>
                      </a:r>
                    </a:p>
                  </a:txBody>
                  <a:tcPr marL="86665" marR="86665" marT="43333" marB="43333" anchor="ctr"/>
                </a:tc>
                <a:extLst>
                  <a:ext uri="{0D108BD9-81ED-4DB2-BD59-A6C34878D82A}">
                    <a16:rowId xmlns:a16="http://schemas.microsoft.com/office/drawing/2014/main" val="3433608421"/>
                  </a:ext>
                </a:extLst>
              </a:tr>
              <a:tr h="397453">
                <a:tc>
                  <a:txBody>
                    <a:bodyPr/>
                    <a:lstStyle/>
                    <a:p>
                      <a:pPr marL="0" marR="0" lvl="0" indent="0" algn="l" defTabSz="842978" rtl="0" eaLnBrk="1" fontAlgn="b"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00000"/>
                          </a:solidFill>
                          <a:effectLst/>
                          <a:uLnTx/>
                          <a:uFillTx/>
                          <a:latin typeface="+mj-lt"/>
                          <a:ea typeface="+mn-ea"/>
                          <a:cs typeface="+mn-cs"/>
                        </a:rPr>
                        <a:t>Sub-surface</a:t>
                      </a:r>
                    </a:p>
                  </a:txBody>
                  <a:tcPr marL="86665" marR="86665" marT="43333" marB="43333" anchor="ctr"/>
                </a:tc>
                <a:tc>
                  <a:txBody>
                    <a:bodyPr/>
                    <a:lstStyle/>
                    <a:p>
                      <a:pPr algn="l" fontAlgn="b"/>
                      <a:r>
                        <a:rPr lang="en-GB" sz="900" u="none" strike="noStrike">
                          <a:effectLst/>
                          <a:latin typeface="+mj-lt"/>
                        </a:rPr>
                        <a:t>Operating pressure limits</a:t>
                      </a:r>
                      <a:endParaRPr lang="en-GB" sz="900" b="0" i="0" u="none" strike="noStrike">
                        <a:effectLst/>
                        <a:latin typeface="+mj-lt"/>
                      </a:endParaRPr>
                    </a:p>
                  </a:txBody>
                  <a:tcPr marL="86665" marR="86665" marT="43333" marB="43333" anchor="ctr"/>
                </a:tc>
                <a:tc>
                  <a:txBody>
                    <a:bodyPr/>
                    <a:lstStyle/>
                    <a:p>
                      <a:pPr algn="l" fontAlgn="b"/>
                      <a:r>
                        <a:rPr lang="en-GB" sz="900" u="none" strike="noStrike">
                          <a:effectLst/>
                          <a:latin typeface="+mj-lt"/>
                        </a:rPr>
                        <a:t>Pmin set at 24% lithostatic.</a:t>
                      </a:r>
                      <a:br>
                        <a:rPr lang="en-GB" sz="900" u="none" strike="noStrike">
                          <a:effectLst/>
                          <a:latin typeface="+mj-lt"/>
                        </a:rPr>
                      </a:br>
                      <a:r>
                        <a:rPr lang="en-GB" sz="900" u="none" strike="noStrike">
                          <a:effectLst/>
                          <a:latin typeface="+mj-lt"/>
                        </a:rPr>
                        <a:t>Pmax set at 80% lithostatic.</a:t>
                      </a:r>
                      <a:endParaRPr lang="en-GB" sz="900" b="0" i="0" u="none" strike="noStrike">
                        <a:effectLst/>
                        <a:latin typeface="+mj-lt"/>
                      </a:endParaRPr>
                    </a:p>
                  </a:txBody>
                  <a:tcPr marL="86665" marR="86665" marT="43333" marB="43333" anchor="ctr"/>
                </a:tc>
                <a:tc>
                  <a:txBody>
                    <a:bodyPr/>
                    <a:lstStyle/>
                    <a:p>
                      <a:pPr algn="l" fontAlgn="b"/>
                      <a:r>
                        <a:rPr lang="en-GB" sz="900" b="0" i="0" u="none" strike="noStrike">
                          <a:effectLst/>
                          <a:latin typeface="+mj-lt"/>
                        </a:rPr>
                        <a:t>[1] (Note that [22] assumes Pmin = 0.2 x lithostatic)</a:t>
                      </a:r>
                    </a:p>
                  </a:txBody>
                  <a:tcPr marL="86665" marR="86665" marT="43333" marB="43333" anchor="ctr"/>
                </a:tc>
                <a:extLst>
                  <a:ext uri="{0D108BD9-81ED-4DB2-BD59-A6C34878D82A}">
                    <a16:rowId xmlns:a16="http://schemas.microsoft.com/office/drawing/2014/main" val="1419582351"/>
                  </a:ext>
                </a:extLst>
              </a:tr>
            </a:tbl>
          </a:graphicData>
        </a:graphic>
      </p:graphicFrame>
      <p:sp>
        <p:nvSpPr>
          <p:cNvPr id="11" name="Text Placeholder 14">
            <a:extLst>
              <a:ext uri="{FF2B5EF4-FFF2-40B4-BE49-F238E27FC236}">
                <a16:creationId xmlns:a16="http://schemas.microsoft.com/office/drawing/2014/main" id="{05898AF5-7F54-4C1E-D05C-FD0D9D117FC7}"/>
              </a:ext>
            </a:extLst>
          </p:cNvPr>
          <p:cNvSpPr txBox="1">
            <a:spLocks/>
          </p:cNvSpPr>
          <p:nvPr/>
        </p:nvSpPr>
        <p:spPr>
          <a:xfrm>
            <a:off x="499026" y="4480543"/>
            <a:ext cx="6161102" cy="340643"/>
          </a:xfrm>
          <a:prstGeom prst="rect">
            <a:avLst/>
          </a:prstGeom>
        </p:spPr>
        <p:txBody>
          <a:bodyPr/>
          <a:lstStyle>
            <a:lvl1pPr marL="316116" indent="-316116" algn="l" defTabSz="842978" rtl="0" eaLnBrk="1" latinLnBrk="0" hangingPunct="1">
              <a:spcBef>
                <a:spcPct val="20000"/>
              </a:spcBef>
              <a:buFont typeface="Arial" pitchFamily="34" charset="0"/>
              <a:buChar char="•"/>
              <a:defRPr sz="2990" kern="1200">
                <a:solidFill>
                  <a:schemeClr val="tx1"/>
                </a:solidFill>
                <a:latin typeface="+mn-lt"/>
                <a:ea typeface="+mn-ea"/>
                <a:cs typeface="+mn-cs"/>
              </a:defRPr>
            </a:lvl1pPr>
            <a:lvl2pPr marL="684920" indent="-263432" algn="l" defTabSz="842978" rtl="0" eaLnBrk="1" latinLnBrk="0" hangingPunct="1">
              <a:spcBef>
                <a:spcPct val="20000"/>
              </a:spcBef>
              <a:buFont typeface="Arial" pitchFamily="34" charset="0"/>
              <a:buChar char="–"/>
              <a:defRPr sz="2585" kern="1200">
                <a:solidFill>
                  <a:schemeClr val="tx1"/>
                </a:solidFill>
                <a:latin typeface="+mn-lt"/>
                <a:ea typeface="+mn-ea"/>
                <a:cs typeface="+mn-cs"/>
              </a:defRPr>
            </a:lvl2pPr>
            <a:lvl3pPr marL="1053723" indent="-210744" algn="l" defTabSz="842978" rtl="0" eaLnBrk="1" latinLnBrk="0" hangingPunct="1">
              <a:spcBef>
                <a:spcPct val="20000"/>
              </a:spcBef>
              <a:buFont typeface="Arial" pitchFamily="34" charset="0"/>
              <a:buChar char="•"/>
              <a:defRPr sz="2181" kern="1200">
                <a:solidFill>
                  <a:schemeClr val="tx1"/>
                </a:solidFill>
                <a:latin typeface="+mn-lt"/>
                <a:ea typeface="+mn-ea"/>
                <a:cs typeface="+mn-cs"/>
              </a:defRPr>
            </a:lvl3pPr>
            <a:lvl4pPr marL="1475214"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4pPr>
            <a:lvl5pPr marL="1896705"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5pPr>
            <a:lvl6pPr marL="2318193"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6pPr>
            <a:lvl7pPr marL="2739684"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7pPr>
            <a:lvl8pPr marL="3161172"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8pPr>
            <a:lvl9pPr marL="3582663"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9pPr>
          </a:lstStyle>
          <a:p>
            <a:pPr marL="0" indent="0">
              <a:buNone/>
            </a:pPr>
            <a:r>
              <a:rPr lang="en-GB" sz="663" b="1">
                <a:latin typeface="Arial" panose="020B0604020202020204" pitchFamily="34" charset="0"/>
                <a:cs typeface="Arial" panose="020B0604020202020204" pitchFamily="34" charset="0"/>
              </a:rPr>
              <a:t>Table B4. Design assumption specific to dry cavern storage, relevant for storage capacity calculations</a:t>
            </a:r>
          </a:p>
        </p:txBody>
      </p:sp>
    </p:spTree>
    <p:extLst>
      <p:ext uri="{BB962C8B-B14F-4D97-AF65-F5344CB8AC3E}">
        <p14:creationId xmlns:p14="http://schemas.microsoft.com/office/powerpoint/2010/main" val="1245560406"/>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8A533E-2848-E109-9FCF-848A5BB72885}"/>
              </a:ext>
            </a:extLst>
          </p:cNvPr>
          <p:cNvSpPr>
            <a:spLocks noGrp="1"/>
          </p:cNvSpPr>
          <p:nvPr>
            <p:ph type="body" sz="quarter" idx="11"/>
          </p:nvPr>
        </p:nvSpPr>
        <p:spPr>
          <a:xfrm>
            <a:off x="583119" y="1433050"/>
            <a:ext cx="11031070" cy="480121"/>
          </a:xfrm>
        </p:spPr>
        <p:txBody>
          <a:bodyPr/>
          <a:lstStyle/>
          <a:p>
            <a:r>
              <a:rPr lang="en-GB" sz="1137" i="1"/>
              <a:t>Key design assumptions in cavern design of wet operated (brine-compensated) caverns to minimise </a:t>
            </a:r>
            <a:r>
              <a:rPr lang="en-GB" sz="1137" i="1" err="1"/>
              <a:t>geomechanical</a:t>
            </a:r>
            <a:r>
              <a:rPr lang="en-GB" sz="1137" i="1"/>
              <a:t> instability of the salt cavern.</a:t>
            </a:r>
          </a:p>
        </p:txBody>
      </p:sp>
      <p:sp>
        <p:nvSpPr>
          <p:cNvPr id="5" name="Title 4">
            <a:extLst>
              <a:ext uri="{FF2B5EF4-FFF2-40B4-BE49-F238E27FC236}">
                <a16:creationId xmlns:a16="http://schemas.microsoft.com/office/drawing/2014/main" id="{6924A24F-5F3D-844D-6306-BFDDF5BF26DC}"/>
              </a:ext>
            </a:extLst>
          </p:cNvPr>
          <p:cNvSpPr>
            <a:spLocks noGrp="1"/>
          </p:cNvSpPr>
          <p:nvPr>
            <p:ph type="title"/>
          </p:nvPr>
        </p:nvSpPr>
        <p:spPr/>
        <p:txBody>
          <a:bodyPr/>
          <a:lstStyle/>
          <a:p>
            <a:r>
              <a:rPr lang="en-GB"/>
              <a:t>Design Assumptions: Wet Cavern Specific</a:t>
            </a:r>
          </a:p>
        </p:txBody>
      </p:sp>
      <p:sp>
        <p:nvSpPr>
          <p:cNvPr id="3" name="Title 3">
            <a:extLst>
              <a:ext uri="{FF2B5EF4-FFF2-40B4-BE49-F238E27FC236}">
                <a16:creationId xmlns:a16="http://schemas.microsoft.com/office/drawing/2014/main" id="{BEDDBDBC-AE51-5D47-A126-383CD98D446C}"/>
              </a:ext>
            </a:extLst>
          </p:cNvPr>
          <p:cNvSpPr txBox="1">
            <a:spLocks/>
          </p:cNvSpPr>
          <p:nvPr/>
        </p:nvSpPr>
        <p:spPr>
          <a:xfrm>
            <a:off x="580410" y="764460"/>
            <a:ext cx="5052924" cy="145899"/>
          </a:xfrm>
          <a:prstGeom prst="rect">
            <a:avLst/>
          </a:prstGeom>
          <a:noFill/>
        </p:spPr>
        <p:txBody>
          <a:bodyPr lIns="0" tIns="0" rIns="0" bIns="0" anchor="b"/>
          <a:lstStyle>
            <a:lvl1pPr algn="l" defTabSz="842978" rtl="0" eaLnBrk="1" latinLnBrk="0" hangingPunct="1">
              <a:spcBef>
                <a:spcPct val="0"/>
              </a:spcBef>
              <a:buNone/>
              <a:defRPr sz="1500" kern="1200">
                <a:solidFill>
                  <a:schemeClr val="tx1"/>
                </a:solidFill>
                <a:latin typeface="+mj-lt"/>
                <a:ea typeface="+mj-ea"/>
                <a:cs typeface="Times New Roman" pitchFamily="18" charset="0"/>
              </a:defRPr>
            </a:lvl1pPr>
          </a:lstStyle>
          <a:p>
            <a:r>
              <a:rPr lang="en-GB" sz="1043" i="1"/>
              <a:t>Appendix 2: Geological Hydrogen Storage Capacity Modelling for the East Coast Region </a:t>
            </a:r>
          </a:p>
        </p:txBody>
      </p:sp>
      <p:graphicFrame>
        <p:nvGraphicFramePr>
          <p:cNvPr id="7" name="Content Placeholder 12">
            <a:extLst>
              <a:ext uri="{FF2B5EF4-FFF2-40B4-BE49-F238E27FC236}">
                <a16:creationId xmlns:a16="http://schemas.microsoft.com/office/drawing/2014/main" id="{67AC206C-A7A1-3205-62BA-EB119DD50A09}"/>
              </a:ext>
            </a:extLst>
          </p:cNvPr>
          <p:cNvGraphicFramePr>
            <a:graphicFrameLocks/>
          </p:cNvGraphicFramePr>
          <p:nvPr/>
        </p:nvGraphicFramePr>
        <p:xfrm>
          <a:off x="577812" y="1693353"/>
          <a:ext cx="9488095" cy="2815730"/>
        </p:xfrm>
        <a:graphic>
          <a:graphicData uri="http://schemas.openxmlformats.org/drawingml/2006/table">
            <a:tbl>
              <a:tblPr firstRow="1" bandRow="1">
                <a:tableStyleId>{F5AB1C69-6EDB-4FF4-983F-18BD219EF322}</a:tableStyleId>
              </a:tblPr>
              <a:tblGrid>
                <a:gridCol w="959353">
                  <a:extLst>
                    <a:ext uri="{9D8B030D-6E8A-4147-A177-3AD203B41FA5}">
                      <a16:colId xmlns:a16="http://schemas.microsoft.com/office/drawing/2014/main" val="3661069751"/>
                    </a:ext>
                  </a:extLst>
                </a:gridCol>
                <a:gridCol w="1983700">
                  <a:extLst>
                    <a:ext uri="{9D8B030D-6E8A-4147-A177-3AD203B41FA5}">
                      <a16:colId xmlns:a16="http://schemas.microsoft.com/office/drawing/2014/main" val="433021295"/>
                    </a:ext>
                  </a:extLst>
                </a:gridCol>
                <a:gridCol w="4359919">
                  <a:extLst>
                    <a:ext uri="{9D8B030D-6E8A-4147-A177-3AD203B41FA5}">
                      <a16:colId xmlns:a16="http://schemas.microsoft.com/office/drawing/2014/main" val="2646247115"/>
                    </a:ext>
                  </a:extLst>
                </a:gridCol>
                <a:gridCol w="2185123">
                  <a:extLst>
                    <a:ext uri="{9D8B030D-6E8A-4147-A177-3AD203B41FA5}">
                      <a16:colId xmlns:a16="http://schemas.microsoft.com/office/drawing/2014/main" val="690746855"/>
                    </a:ext>
                  </a:extLst>
                </a:gridCol>
              </a:tblGrid>
              <a:tr h="360373">
                <a:tc>
                  <a:txBody>
                    <a:bodyPr/>
                    <a:lstStyle/>
                    <a:p>
                      <a:pPr algn="l"/>
                      <a:r>
                        <a:rPr lang="en-GB" sz="1000" b="1" u="none">
                          <a:solidFill>
                            <a:srgbClr val="FFFFFF"/>
                          </a:solidFill>
                        </a:rPr>
                        <a:t>Relevance</a:t>
                      </a:r>
                      <a:endParaRPr lang="en-GB" sz="1000" b="1" i="0" u="none">
                        <a:solidFill>
                          <a:srgbClr val="FFFFFF"/>
                        </a:solidFill>
                        <a:latin typeface="Arial" panose="020B0604020202020204" pitchFamily="34" charset="0"/>
                      </a:endParaRPr>
                    </a:p>
                  </a:txBody>
                  <a:tcPr marL="68240" marR="68240" marT="68240" marB="68240"/>
                </a:tc>
                <a:tc>
                  <a:txBody>
                    <a:bodyPr/>
                    <a:lstStyle/>
                    <a:p>
                      <a:pPr algn="l"/>
                      <a:r>
                        <a:rPr lang="en-GB" sz="1000" b="1" u="none">
                          <a:solidFill>
                            <a:srgbClr val="FFFFFF"/>
                          </a:solidFill>
                        </a:rPr>
                        <a:t>Parameter</a:t>
                      </a:r>
                      <a:endParaRPr lang="en-GB" sz="1000" b="1" i="0" u="none">
                        <a:solidFill>
                          <a:srgbClr val="FFFFFF"/>
                        </a:solidFill>
                        <a:latin typeface="Arial" panose="020B0604020202020204" pitchFamily="34" charset="0"/>
                      </a:endParaRPr>
                    </a:p>
                  </a:txBody>
                  <a:tcPr marL="68240" marR="68240" marT="68240" marB="68240"/>
                </a:tc>
                <a:tc>
                  <a:txBody>
                    <a:bodyPr/>
                    <a:lstStyle/>
                    <a:p>
                      <a:pPr algn="l"/>
                      <a:r>
                        <a:rPr lang="en-GB" sz="1000" b="1" u="none">
                          <a:solidFill>
                            <a:srgbClr val="FFFFFF"/>
                          </a:solidFill>
                        </a:rPr>
                        <a:t>Assumption</a:t>
                      </a:r>
                      <a:endParaRPr lang="en-GB" sz="1000" b="1" i="0" u="none">
                        <a:solidFill>
                          <a:srgbClr val="FFFFFF"/>
                        </a:solidFill>
                        <a:latin typeface="Arial" panose="020B0604020202020204" pitchFamily="34" charset="0"/>
                      </a:endParaRPr>
                    </a:p>
                  </a:txBody>
                  <a:tcPr marL="68240" marR="68240" marT="68240" marB="68240"/>
                </a:tc>
                <a:tc>
                  <a:txBody>
                    <a:bodyPr/>
                    <a:lstStyle/>
                    <a:p>
                      <a:pPr algn="l"/>
                      <a:r>
                        <a:rPr lang="en-GB" sz="1000" b="1" u="none">
                          <a:solidFill>
                            <a:srgbClr val="FFFFFF"/>
                          </a:solidFill>
                        </a:rPr>
                        <a:t>Reference</a:t>
                      </a:r>
                      <a:endParaRPr lang="en-GB" sz="1000" b="1" i="0" u="none">
                        <a:solidFill>
                          <a:srgbClr val="FFFFFF"/>
                        </a:solidFill>
                        <a:latin typeface="Arial" panose="020B0604020202020204" pitchFamily="34" charset="0"/>
                      </a:endParaRPr>
                    </a:p>
                  </a:txBody>
                  <a:tcPr marL="68240" marR="68240" marT="68240" marB="68240"/>
                </a:tc>
                <a:extLst>
                  <a:ext uri="{0D108BD9-81ED-4DB2-BD59-A6C34878D82A}">
                    <a16:rowId xmlns:a16="http://schemas.microsoft.com/office/drawing/2014/main" val="660087996"/>
                  </a:ext>
                </a:extLst>
              </a:tr>
              <a:tr h="516476">
                <a:tc>
                  <a:txBody>
                    <a:bodyPr/>
                    <a:lstStyle/>
                    <a:p>
                      <a:pPr algn="l" fontAlgn="b"/>
                      <a:r>
                        <a:rPr lang="en-GB" sz="900" b="0" i="0" u="none" strike="noStrike">
                          <a:effectLst/>
                          <a:latin typeface="+mj-lt"/>
                        </a:rPr>
                        <a:t>Sub-surface</a:t>
                      </a:r>
                    </a:p>
                  </a:txBody>
                  <a:tcPr marL="86665" marR="86665" marT="43333" marB="43333" anchor="ctr"/>
                </a:tc>
                <a:tc>
                  <a:txBody>
                    <a:bodyPr/>
                    <a:lstStyle/>
                    <a:p>
                      <a:pPr algn="l" fontAlgn="b"/>
                      <a:r>
                        <a:rPr lang="en-GB" sz="900" b="0" i="0" u="none" strike="noStrike">
                          <a:effectLst/>
                          <a:latin typeface="+mj-lt"/>
                        </a:rPr>
                        <a:t>Cavern height</a:t>
                      </a:r>
                    </a:p>
                  </a:txBody>
                  <a:tcPr marL="86665" marR="86665" marT="43333" marB="43333" anchor="ctr"/>
                </a:tc>
                <a:tc>
                  <a:txBody>
                    <a:bodyPr/>
                    <a:lstStyle/>
                    <a:p>
                      <a:pPr algn="l" fontAlgn="b"/>
                      <a:r>
                        <a:rPr lang="en-GB" sz="900" b="0" i="0" u="none" strike="noStrike">
                          <a:effectLst/>
                          <a:latin typeface="+mj-lt"/>
                        </a:rPr>
                        <a:t>Cavern is modelled as a spinning top.</a:t>
                      </a:r>
                    </a:p>
                    <a:p>
                      <a:pPr algn="l" fontAlgn="b"/>
                      <a:r>
                        <a:rPr lang="en-GB" sz="900" u="none" strike="noStrike" kern="1200">
                          <a:solidFill>
                            <a:schemeClr val="dk1"/>
                          </a:solidFill>
                          <a:effectLst/>
                          <a:latin typeface="+mj-lt"/>
                          <a:ea typeface="+mn-ea"/>
                          <a:cs typeface="+mn-cs"/>
                        </a:rPr>
                        <a:t>Max cavern height is calculated by salt thickness - roof thickness - floor thickness. </a:t>
                      </a:r>
                      <a:br>
                        <a:rPr lang="en-GB" sz="900" u="none" strike="noStrike" kern="1200">
                          <a:solidFill>
                            <a:schemeClr val="dk1"/>
                          </a:solidFill>
                          <a:effectLst/>
                          <a:latin typeface="+mj-lt"/>
                          <a:ea typeface="+mn-ea"/>
                          <a:cs typeface="+mn-cs"/>
                        </a:rPr>
                      </a:br>
                      <a:r>
                        <a:rPr lang="en-GB" sz="900" u="none" strike="noStrike" kern="1200">
                          <a:solidFill>
                            <a:schemeClr val="dk1"/>
                          </a:solidFill>
                          <a:effectLst/>
                          <a:latin typeface="+mj-lt"/>
                          <a:ea typeface="+mn-ea"/>
                          <a:cs typeface="+mn-cs"/>
                        </a:rPr>
                        <a:t>Max ratio with diameter = H:0.5D</a:t>
                      </a:r>
                      <a:r>
                        <a:rPr lang="en-GB" sz="900" b="0" i="0" u="none" strike="noStrike">
                          <a:effectLst/>
                          <a:latin typeface="+mj-lt"/>
                        </a:rPr>
                        <a:t> </a:t>
                      </a:r>
                    </a:p>
                  </a:txBody>
                  <a:tcPr marL="86665" marR="86665" marT="43333" marB="43333" anchor="ctr"/>
                </a:tc>
                <a:tc>
                  <a:txBody>
                    <a:bodyPr/>
                    <a:lstStyle/>
                    <a:p>
                      <a:pPr algn="l" fontAlgn="b"/>
                      <a:r>
                        <a:rPr lang="en-GB" sz="900" b="0" i="0" u="none" strike="noStrike">
                          <a:effectLst/>
                          <a:latin typeface="+mj-lt"/>
                        </a:rPr>
                        <a:t>[23]</a:t>
                      </a:r>
                    </a:p>
                  </a:txBody>
                  <a:tcPr marL="86665" marR="86665" marT="43333" marB="43333" anchor="ctr"/>
                </a:tc>
                <a:extLst>
                  <a:ext uri="{0D108BD9-81ED-4DB2-BD59-A6C34878D82A}">
                    <a16:rowId xmlns:a16="http://schemas.microsoft.com/office/drawing/2014/main" val="693646655"/>
                  </a:ext>
                </a:extLst>
              </a:tr>
              <a:tr h="516476">
                <a:tc>
                  <a:txBody>
                    <a:bodyPr/>
                    <a:lstStyle/>
                    <a:p>
                      <a:pPr algn="l" fontAlgn="b"/>
                      <a:r>
                        <a:rPr lang="en-GB" sz="900" b="0" i="0" u="none" strike="noStrike">
                          <a:effectLst/>
                          <a:latin typeface="+mj-lt"/>
                        </a:rPr>
                        <a:t>Sub-surface</a:t>
                      </a:r>
                    </a:p>
                  </a:txBody>
                  <a:tcPr marL="86665" marR="86665" marT="43333" marB="43333" anchor="ctr"/>
                </a:tc>
                <a:tc>
                  <a:txBody>
                    <a:bodyPr/>
                    <a:lstStyle/>
                    <a:p>
                      <a:pPr algn="l" fontAlgn="b"/>
                      <a:r>
                        <a:rPr lang="en-GB" sz="900" b="0" i="0" u="none" strike="noStrike">
                          <a:effectLst/>
                          <a:latin typeface="+mj-lt"/>
                        </a:rPr>
                        <a:t>Cavern operation</a:t>
                      </a:r>
                    </a:p>
                  </a:txBody>
                  <a:tcPr marL="86665" marR="86665" marT="43333" marB="43333" anchor="ctr"/>
                </a:tc>
                <a:tc>
                  <a:txBody>
                    <a:bodyPr/>
                    <a:lstStyle/>
                    <a:p>
                      <a:pPr algn="l" fontAlgn="b"/>
                      <a:r>
                        <a:rPr lang="en-GB" sz="900" b="0" i="0" u="none" strike="noStrike">
                          <a:effectLst/>
                          <a:latin typeface="+mj-lt"/>
                        </a:rPr>
                        <a:t>Wet operated caverns will only be applied to Boulby Halite Formation (BHF). </a:t>
                      </a:r>
                      <a:br>
                        <a:rPr lang="en-GB" sz="900" b="0" i="0" u="none" strike="noStrike">
                          <a:effectLst/>
                          <a:latin typeface="+mj-lt"/>
                        </a:rPr>
                      </a:br>
                      <a:r>
                        <a:rPr lang="en-GB" sz="900" b="0" i="0" u="none" strike="noStrike">
                          <a:effectLst/>
                          <a:latin typeface="+mj-lt"/>
                        </a:rPr>
                        <a:t>The site selection tool allows the user to choose to model caverns in Boulby (BHF) as either wet or dry operated caverns.</a:t>
                      </a:r>
                    </a:p>
                  </a:txBody>
                  <a:tcPr marL="86665" marR="86665" marT="43333" marB="43333" anchor="ctr"/>
                </a:tc>
                <a:tc>
                  <a:txBody>
                    <a:bodyPr/>
                    <a:lstStyle/>
                    <a:p>
                      <a:pPr algn="l" fontAlgn="b"/>
                      <a:r>
                        <a:rPr lang="en-GB" sz="900" b="0" i="0" u="none" strike="noStrike">
                          <a:effectLst/>
                          <a:latin typeface="+mj-lt"/>
                        </a:rPr>
                        <a:t>[23]</a:t>
                      </a:r>
                    </a:p>
                  </a:txBody>
                  <a:tcPr marL="86665" marR="86665" marT="43333" marB="43333" anchor="ctr"/>
                </a:tc>
                <a:extLst>
                  <a:ext uri="{0D108BD9-81ED-4DB2-BD59-A6C34878D82A}">
                    <a16:rowId xmlns:a16="http://schemas.microsoft.com/office/drawing/2014/main" val="2588851861"/>
                  </a:ext>
                </a:extLst>
              </a:tr>
              <a:tr h="939046">
                <a:tc>
                  <a:txBody>
                    <a:bodyPr/>
                    <a:lstStyle/>
                    <a:p>
                      <a:pPr algn="l" fontAlgn="b"/>
                      <a:r>
                        <a:rPr lang="en-GB" sz="900" b="0" i="0" u="none" strike="noStrike">
                          <a:effectLst/>
                          <a:latin typeface="+mj-lt"/>
                        </a:rPr>
                        <a:t>Sub-surface</a:t>
                      </a:r>
                    </a:p>
                  </a:txBody>
                  <a:tcPr marL="86665" marR="86665" marT="43333" marB="43333" anchor="ctr"/>
                </a:tc>
                <a:tc>
                  <a:txBody>
                    <a:bodyPr/>
                    <a:lstStyle/>
                    <a:p>
                      <a:pPr algn="l" fontAlgn="b"/>
                      <a:r>
                        <a:rPr lang="en-GB" sz="900" b="0" i="0" u="none" strike="noStrike">
                          <a:effectLst/>
                          <a:latin typeface="+mj-lt"/>
                        </a:rPr>
                        <a:t>Cavern radius </a:t>
                      </a:r>
                    </a:p>
                  </a:txBody>
                  <a:tcPr marL="86665" marR="86665" marT="43333" marB="43333" anchor="ctr"/>
                </a:tc>
                <a:tc>
                  <a:txBody>
                    <a:bodyPr/>
                    <a:lstStyle/>
                    <a:p>
                      <a:pPr marL="0" marR="0" lvl="0" indent="0" algn="l" defTabSz="842978" rtl="0" eaLnBrk="1" fontAlgn="b" latinLnBrk="0" hangingPunct="1">
                        <a:lnSpc>
                          <a:spcPct val="100000"/>
                        </a:lnSpc>
                        <a:spcBef>
                          <a:spcPts val="0"/>
                        </a:spcBef>
                        <a:spcAft>
                          <a:spcPts val="0"/>
                        </a:spcAft>
                        <a:buClrTx/>
                        <a:buSzTx/>
                        <a:buFontTx/>
                        <a:buNone/>
                        <a:tabLst/>
                        <a:defRPr/>
                      </a:pPr>
                      <a:r>
                        <a:rPr lang="en-GB" sz="900" b="0" i="0" u="none" strike="noStrike">
                          <a:effectLst/>
                          <a:latin typeface="+mj-lt"/>
                        </a:rPr>
                        <a:t>Cavern is modelled as a spinning top.</a:t>
                      </a:r>
                      <a:br>
                        <a:rPr lang="en-GB" sz="900" b="0" i="0" u="none" strike="noStrike">
                          <a:effectLst/>
                          <a:latin typeface="+mj-lt"/>
                        </a:rPr>
                      </a:br>
                      <a:r>
                        <a:rPr lang="en-GB" sz="900" b="0" i="0" u="none" strike="noStrike">
                          <a:effectLst/>
                          <a:latin typeface="+mj-lt"/>
                        </a:rPr>
                        <a:t>Max cavern height = salt thickness - roof thickness - floor thickness.</a:t>
                      </a:r>
                      <a:br>
                        <a:rPr lang="en-GB" sz="900" b="0" i="0" u="none" strike="noStrike">
                          <a:effectLst/>
                          <a:latin typeface="+mj-lt"/>
                        </a:rPr>
                      </a:br>
                      <a:r>
                        <a:rPr lang="en-GB" sz="900" b="0" i="0" u="none" strike="noStrike">
                          <a:effectLst/>
                          <a:latin typeface="+mj-lt"/>
                        </a:rPr>
                        <a:t>Diameter at widest point is approximately twice the length of cavern height (2D:H) [23]. This is to maximise storage volume given the thin halite bed.</a:t>
                      </a:r>
                      <a:br>
                        <a:rPr lang="en-GB" sz="900" b="0" i="0" u="none" strike="noStrike">
                          <a:effectLst/>
                          <a:latin typeface="+mj-lt"/>
                        </a:rPr>
                      </a:br>
                      <a:r>
                        <a:rPr lang="en-GB" sz="900" b="0" i="0" u="none" strike="noStrike">
                          <a:effectLst/>
                          <a:latin typeface="+mj-lt"/>
                        </a:rPr>
                        <a:t>Minimum cavern radius is set at 10 m, therefore caverns can only be sited in salt equal to or greater than 30 m thick (cavern height = 10 m; roof allowance = 15 m; floor allowance = 5 m).</a:t>
                      </a:r>
                    </a:p>
                  </a:txBody>
                  <a:tcPr marL="86665" marR="86665" marT="43333" marB="43333" anchor="ctr"/>
                </a:tc>
                <a:tc>
                  <a:txBody>
                    <a:bodyPr/>
                    <a:lstStyle/>
                    <a:p>
                      <a:pPr algn="l" fontAlgn="b"/>
                      <a:r>
                        <a:rPr lang="en-GB" sz="900" b="0" i="0" u="none" strike="noStrike">
                          <a:effectLst/>
                          <a:latin typeface="+mj-lt"/>
                        </a:rPr>
                        <a:t>[23]</a:t>
                      </a:r>
                    </a:p>
                  </a:txBody>
                  <a:tcPr marL="86665" marR="86665" marT="43333" marB="43333" anchor="ctr"/>
                </a:tc>
                <a:extLst>
                  <a:ext uri="{0D108BD9-81ED-4DB2-BD59-A6C34878D82A}">
                    <a16:rowId xmlns:a16="http://schemas.microsoft.com/office/drawing/2014/main" val="3433608421"/>
                  </a:ext>
                </a:extLst>
              </a:tr>
              <a:tr h="375619">
                <a:tc>
                  <a:txBody>
                    <a:bodyPr/>
                    <a:lstStyle/>
                    <a:p>
                      <a:pPr marL="0" marR="0" lvl="0" indent="0" algn="l" defTabSz="842978" rtl="0" eaLnBrk="1" fontAlgn="b" latinLnBrk="0" hangingPunct="1">
                        <a:lnSpc>
                          <a:spcPct val="100000"/>
                        </a:lnSpc>
                        <a:spcBef>
                          <a:spcPts val="0"/>
                        </a:spcBef>
                        <a:spcAft>
                          <a:spcPts val="0"/>
                        </a:spcAft>
                        <a:buClrTx/>
                        <a:buSzTx/>
                        <a:buFontTx/>
                        <a:buNone/>
                        <a:tabLst/>
                        <a:defRPr/>
                      </a:pPr>
                      <a:r>
                        <a:rPr lang="en-GB" sz="900" b="0" i="0" u="none" strike="noStrike">
                          <a:effectLst/>
                          <a:latin typeface="+mj-lt"/>
                        </a:rPr>
                        <a:t>Sub-surface</a:t>
                      </a:r>
                    </a:p>
                  </a:txBody>
                  <a:tcPr marL="86665" marR="86665" marT="43333" marB="43333" anchor="ctr"/>
                </a:tc>
                <a:tc>
                  <a:txBody>
                    <a:bodyPr/>
                    <a:lstStyle/>
                    <a:p>
                      <a:pPr algn="l" fontAlgn="b"/>
                      <a:r>
                        <a:rPr lang="en-GB" sz="900" b="0" i="0" u="none" strike="noStrike">
                          <a:effectLst/>
                          <a:latin typeface="+mj-lt"/>
                        </a:rPr>
                        <a:t>Operating pressure limits</a:t>
                      </a:r>
                    </a:p>
                  </a:txBody>
                  <a:tcPr marL="86665" marR="86665" marT="43333" marB="43333" anchor="ctr"/>
                </a:tc>
                <a:tc>
                  <a:txBody>
                    <a:bodyPr/>
                    <a:lstStyle/>
                    <a:p>
                      <a:pPr algn="l" fontAlgn="b"/>
                      <a:r>
                        <a:rPr lang="en-GB" sz="900" b="0" i="0" u="none" strike="noStrike">
                          <a:effectLst/>
                          <a:latin typeface="+mj-lt"/>
                        </a:rPr>
                        <a:t>Constant internal pressure at halmostatic pressure (full-head of brine). Brine assumed to have unit weight of 0.0118 MN/m3. </a:t>
                      </a:r>
                    </a:p>
                  </a:txBody>
                  <a:tcPr marL="86665" marR="86665" marT="43333" marB="43333" anchor="ctr"/>
                </a:tc>
                <a:tc>
                  <a:txBody>
                    <a:bodyPr/>
                    <a:lstStyle/>
                    <a:p>
                      <a:pPr algn="l" fontAlgn="b"/>
                      <a:r>
                        <a:rPr lang="en-GB" sz="900" b="0" i="0" u="none" strike="noStrike">
                          <a:effectLst/>
                          <a:latin typeface="+mj-lt"/>
                        </a:rPr>
                        <a:t>[23]</a:t>
                      </a:r>
                    </a:p>
                  </a:txBody>
                  <a:tcPr marL="86665" marR="86665" marT="43333" marB="43333" anchor="ctr"/>
                </a:tc>
                <a:extLst>
                  <a:ext uri="{0D108BD9-81ED-4DB2-BD59-A6C34878D82A}">
                    <a16:rowId xmlns:a16="http://schemas.microsoft.com/office/drawing/2014/main" val="1419582351"/>
                  </a:ext>
                </a:extLst>
              </a:tr>
            </a:tbl>
          </a:graphicData>
        </a:graphic>
      </p:graphicFrame>
      <p:sp>
        <p:nvSpPr>
          <p:cNvPr id="11" name="Text Placeholder 14">
            <a:extLst>
              <a:ext uri="{FF2B5EF4-FFF2-40B4-BE49-F238E27FC236}">
                <a16:creationId xmlns:a16="http://schemas.microsoft.com/office/drawing/2014/main" id="{268E92F1-B7E2-2385-7214-C9BDF114FB26}"/>
              </a:ext>
            </a:extLst>
          </p:cNvPr>
          <p:cNvSpPr txBox="1">
            <a:spLocks/>
          </p:cNvSpPr>
          <p:nvPr/>
        </p:nvSpPr>
        <p:spPr>
          <a:xfrm>
            <a:off x="499026" y="4514852"/>
            <a:ext cx="6161102" cy="340643"/>
          </a:xfrm>
          <a:prstGeom prst="rect">
            <a:avLst/>
          </a:prstGeom>
        </p:spPr>
        <p:txBody>
          <a:bodyPr/>
          <a:lstStyle>
            <a:lvl1pPr marL="316116" indent="-316116" algn="l" defTabSz="842978" rtl="0" eaLnBrk="1" latinLnBrk="0" hangingPunct="1">
              <a:spcBef>
                <a:spcPct val="20000"/>
              </a:spcBef>
              <a:buFont typeface="Arial" pitchFamily="34" charset="0"/>
              <a:buChar char="•"/>
              <a:defRPr sz="2990" kern="1200">
                <a:solidFill>
                  <a:schemeClr val="tx1"/>
                </a:solidFill>
                <a:latin typeface="+mn-lt"/>
                <a:ea typeface="+mn-ea"/>
                <a:cs typeface="+mn-cs"/>
              </a:defRPr>
            </a:lvl1pPr>
            <a:lvl2pPr marL="684920" indent="-263432" algn="l" defTabSz="842978" rtl="0" eaLnBrk="1" latinLnBrk="0" hangingPunct="1">
              <a:spcBef>
                <a:spcPct val="20000"/>
              </a:spcBef>
              <a:buFont typeface="Arial" pitchFamily="34" charset="0"/>
              <a:buChar char="–"/>
              <a:defRPr sz="2585" kern="1200">
                <a:solidFill>
                  <a:schemeClr val="tx1"/>
                </a:solidFill>
                <a:latin typeface="+mn-lt"/>
                <a:ea typeface="+mn-ea"/>
                <a:cs typeface="+mn-cs"/>
              </a:defRPr>
            </a:lvl2pPr>
            <a:lvl3pPr marL="1053723" indent="-210744" algn="l" defTabSz="842978" rtl="0" eaLnBrk="1" latinLnBrk="0" hangingPunct="1">
              <a:spcBef>
                <a:spcPct val="20000"/>
              </a:spcBef>
              <a:buFont typeface="Arial" pitchFamily="34" charset="0"/>
              <a:buChar char="•"/>
              <a:defRPr sz="2181" kern="1200">
                <a:solidFill>
                  <a:schemeClr val="tx1"/>
                </a:solidFill>
                <a:latin typeface="+mn-lt"/>
                <a:ea typeface="+mn-ea"/>
                <a:cs typeface="+mn-cs"/>
              </a:defRPr>
            </a:lvl3pPr>
            <a:lvl4pPr marL="1475214"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4pPr>
            <a:lvl5pPr marL="1896705"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5pPr>
            <a:lvl6pPr marL="2318193"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6pPr>
            <a:lvl7pPr marL="2739684"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7pPr>
            <a:lvl8pPr marL="3161172"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8pPr>
            <a:lvl9pPr marL="3582663"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9pPr>
          </a:lstStyle>
          <a:p>
            <a:pPr marL="0" indent="0">
              <a:buNone/>
            </a:pPr>
            <a:r>
              <a:rPr lang="en-GB" sz="663" b="1">
                <a:latin typeface="Arial" panose="020B0604020202020204" pitchFamily="34" charset="0"/>
                <a:cs typeface="Arial" panose="020B0604020202020204" pitchFamily="34" charset="0"/>
              </a:rPr>
              <a:t>Table B5. Design assumption specific to wet cavern storage, relevant for storage capacity calculations</a:t>
            </a:r>
          </a:p>
        </p:txBody>
      </p:sp>
    </p:spTree>
    <p:extLst>
      <p:ext uri="{BB962C8B-B14F-4D97-AF65-F5344CB8AC3E}">
        <p14:creationId xmlns:p14="http://schemas.microsoft.com/office/powerpoint/2010/main" val="1335404951"/>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F00812F-2F4F-EAB7-9D19-E123934705F3}"/>
              </a:ext>
            </a:extLst>
          </p:cNvPr>
          <p:cNvSpPr>
            <a:spLocks noGrp="1"/>
          </p:cNvSpPr>
          <p:nvPr>
            <p:ph type="body" sz="quarter" idx="11"/>
          </p:nvPr>
        </p:nvSpPr>
        <p:spPr>
          <a:xfrm>
            <a:off x="583119" y="1433050"/>
            <a:ext cx="11031070" cy="480121"/>
          </a:xfrm>
        </p:spPr>
        <p:txBody>
          <a:bodyPr/>
          <a:lstStyle/>
          <a:p>
            <a:r>
              <a:rPr lang="en-GB" sz="1137" i="1"/>
              <a:t>To enable further development of the research presented in this work package, key limitations are presented. Additionally, there exists many opportunities to further refine the theoretical storage capacity in salt caverns towards a “realisable potential”. </a:t>
            </a:r>
          </a:p>
        </p:txBody>
      </p:sp>
      <p:sp>
        <p:nvSpPr>
          <p:cNvPr id="4" name="Content Placeholder 3">
            <a:extLst>
              <a:ext uri="{FF2B5EF4-FFF2-40B4-BE49-F238E27FC236}">
                <a16:creationId xmlns:a16="http://schemas.microsoft.com/office/drawing/2014/main" id="{83DA4E37-E2DB-D172-DB0D-6C00C95C6F4D}"/>
              </a:ext>
            </a:extLst>
          </p:cNvPr>
          <p:cNvSpPr>
            <a:spLocks noGrp="1"/>
          </p:cNvSpPr>
          <p:nvPr>
            <p:ph idx="1"/>
          </p:nvPr>
        </p:nvSpPr>
        <p:spPr>
          <a:xfrm>
            <a:off x="580675" y="2193678"/>
            <a:ext cx="4631369" cy="4083541"/>
          </a:xfrm>
        </p:spPr>
        <p:txBody>
          <a:bodyPr numCol="1"/>
          <a:lstStyle/>
          <a:p>
            <a:pPr algn="just"/>
            <a:r>
              <a:rPr lang="en-GB" b="1"/>
              <a:t>Limitations</a:t>
            </a:r>
          </a:p>
          <a:p>
            <a:pPr marL="216667" indent="-216667" algn="just">
              <a:buFont typeface="Arial" panose="020B0604020202020204" pitchFamily="34" charset="0"/>
              <a:buChar char="•"/>
            </a:pPr>
            <a:r>
              <a:rPr lang="en-GB"/>
              <a:t>Development sites are predefined on a 2.5 km</a:t>
            </a:r>
            <a:r>
              <a:rPr lang="en-GB" baseline="30000"/>
              <a:t>2</a:t>
            </a:r>
            <a:r>
              <a:rPr lang="en-GB"/>
              <a:t> hexagonal footprint. The area is considered to be appropriate and similar to other development sites in the UK, such as </a:t>
            </a:r>
            <a:r>
              <a:rPr lang="en-GB" err="1"/>
              <a:t>Keuper</a:t>
            </a:r>
            <a:r>
              <a:rPr lang="en-GB"/>
              <a:t> Gas Storage Project. If a hexagon intersects with any surface constraint, the entire hexagon will be removed from the analysis. A smaller hexagonal grid size could be considered to better optimise the available land for development.</a:t>
            </a:r>
          </a:p>
          <a:p>
            <a:pPr marL="216667" indent="-216667" algn="just">
              <a:buFont typeface="Arial" panose="020B0604020202020204" pitchFamily="34" charset="0"/>
              <a:buChar char="•"/>
            </a:pPr>
            <a:r>
              <a:rPr lang="en-GB"/>
              <a:t>The geological model has been informed from publicly available dataset from UK Onshore Geophysical Library (UKOGL) and onshore mapping published by British Geological Survey (BGS). Additional datasets such as seismic sections and intrusive data should be considered at any future stage. </a:t>
            </a:r>
          </a:p>
          <a:p>
            <a:pPr marL="216667" indent="-216667" algn="just">
              <a:buFont typeface="Arial" panose="020B0604020202020204" pitchFamily="34" charset="0"/>
              <a:buChar char="•"/>
            </a:pPr>
            <a:r>
              <a:rPr lang="en-GB"/>
              <a:t>For the scope of this study, a region-wide appraisal, the granularity of the ground data used to develop the geological model is considered to be appropriate. It is worth noting that as the input data is generally at a much lower resolution than the size of a hexagon, significant geological uncertainty exists for each hexagon.</a:t>
            </a:r>
          </a:p>
          <a:p>
            <a:pPr marL="216667" indent="-216667" algn="just">
              <a:buFont typeface="Arial" panose="020B0604020202020204" pitchFamily="34" charset="0"/>
              <a:buChar char="•"/>
            </a:pPr>
            <a:r>
              <a:rPr lang="en-GB"/>
              <a:t>Site-specific geological models should be developed to assist more rigorous development opportunities on a local basis. </a:t>
            </a:r>
          </a:p>
          <a:p>
            <a:pPr marL="216667" indent="-216667" algn="just">
              <a:buFont typeface="Arial" panose="020B0604020202020204" pitchFamily="34" charset="0"/>
              <a:buChar char="•"/>
            </a:pPr>
            <a:r>
              <a:rPr lang="en-GB"/>
              <a:t>Ultimately, this is a regional study and all assumptions should be tested and refined on a site-specific basis with site-specific data.</a:t>
            </a:r>
          </a:p>
          <a:p>
            <a:pPr algn="just"/>
            <a:endParaRPr lang="en-GB" b="1" u="sng"/>
          </a:p>
          <a:p>
            <a:pPr algn="just"/>
            <a:endParaRPr lang="en-GB"/>
          </a:p>
          <a:p>
            <a:pPr algn="just"/>
            <a:endParaRPr lang="en-GB"/>
          </a:p>
          <a:p>
            <a:pPr algn="just"/>
            <a:endParaRPr lang="en-GB"/>
          </a:p>
          <a:p>
            <a:pPr algn="just"/>
            <a:endParaRPr lang="en-GB"/>
          </a:p>
          <a:p>
            <a:pPr algn="just"/>
            <a:endParaRPr lang="en-GB"/>
          </a:p>
        </p:txBody>
      </p:sp>
      <p:sp>
        <p:nvSpPr>
          <p:cNvPr id="5" name="Title 4">
            <a:extLst>
              <a:ext uri="{FF2B5EF4-FFF2-40B4-BE49-F238E27FC236}">
                <a16:creationId xmlns:a16="http://schemas.microsoft.com/office/drawing/2014/main" id="{6924A24F-5F3D-844D-6306-BFDDF5BF26DC}"/>
              </a:ext>
            </a:extLst>
          </p:cNvPr>
          <p:cNvSpPr>
            <a:spLocks noGrp="1"/>
          </p:cNvSpPr>
          <p:nvPr>
            <p:ph type="title"/>
          </p:nvPr>
        </p:nvSpPr>
        <p:spPr/>
        <p:txBody>
          <a:bodyPr/>
          <a:lstStyle/>
          <a:p>
            <a:r>
              <a:rPr lang="en-GB"/>
              <a:t>Limitations &amp; Opportunities</a:t>
            </a:r>
          </a:p>
        </p:txBody>
      </p:sp>
      <p:sp>
        <p:nvSpPr>
          <p:cNvPr id="17" name="Content Placeholder 3">
            <a:extLst>
              <a:ext uri="{FF2B5EF4-FFF2-40B4-BE49-F238E27FC236}">
                <a16:creationId xmlns:a16="http://schemas.microsoft.com/office/drawing/2014/main" id="{3BB48DBF-0131-649F-5409-0585CE0ED0F1}"/>
              </a:ext>
            </a:extLst>
          </p:cNvPr>
          <p:cNvSpPr txBox="1">
            <a:spLocks/>
          </p:cNvSpPr>
          <p:nvPr/>
        </p:nvSpPr>
        <p:spPr>
          <a:xfrm>
            <a:off x="5428708" y="2191043"/>
            <a:ext cx="6182620" cy="4083541"/>
          </a:xfrm>
          <a:prstGeom prst="rect">
            <a:avLst/>
          </a:prstGeom>
        </p:spPr>
        <p:txBody>
          <a:bodyPr lIns="0" tIns="0" rIns="0" bIns="0" numCol="1" spcCol="288000"/>
          <a:lstStyle>
            <a:lvl1pPr marL="0" indent="0" algn="l" defTabSz="842978" rtl="0" eaLnBrk="1" latinLnBrk="0" hangingPunct="1">
              <a:spcBef>
                <a:spcPts val="0"/>
              </a:spcBef>
              <a:spcAft>
                <a:spcPts val="324"/>
              </a:spcAft>
              <a:buClr>
                <a:schemeClr val="accent1"/>
              </a:buClr>
              <a:buFont typeface="Arial" pitchFamily="34" charset="0"/>
              <a:buNone/>
              <a:defRPr sz="1100" kern="1200" baseline="0">
                <a:solidFill>
                  <a:schemeClr val="tx1"/>
                </a:solidFill>
                <a:latin typeface="+mn-lt"/>
                <a:ea typeface="+mn-ea"/>
                <a:cs typeface="Times" panose="02020603050405020304" pitchFamily="18" charset="0"/>
              </a:defRPr>
            </a:lvl1pPr>
            <a:lvl2pPr marL="289956" indent="-142413" algn="l" defTabSz="842978" rtl="0" eaLnBrk="1" latinLnBrk="0" hangingPunct="1">
              <a:spcBef>
                <a:spcPts val="0"/>
              </a:spcBef>
              <a:spcAft>
                <a:spcPts val="324"/>
              </a:spcAft>
              <a:buClr>
                <a:schemeClr val="accent1"/>
              </a:buClr>
              <a:buFont typeface="Arial" pitchFamily="34" charset="0"/>
              <a:buChar char="•"/>
              <a:defRPr sz="1100" kern="1200">
                <a:solidFill>
                  <a:schemeClr val="tx1"/>
                </a:solidFill>
                <a:latin typeface="+mn-lt"/>
                <a:ea typeface="+mn-ea"/>
                <a:cs typeface="Times" panose="02020603050405020304" pitchFamily="18" charset="0"/>
              </a:defRPr>
            </a:lvl2pPr>
            <a:lvl3pPr marL="437500" indent="-147544" algn="l" defTabSz="842978" rtl="0" eaLnBrk="1" latinLnBrk="0" hangingPunct="1">
              <a:spcBef>
                <a:spcPts val="0"/>
              </a:spcBef>
              <a:spcAft>
                <a:spcPts val="324"/>
              </a:spcAft>
              <a:buClr>
                <a:schemeClr val="accent1"/>
              </a:buClr>
              <a:buFont typeface="Arial" pitchFamily="34" charset="0"/>
              <a:buChar char="•"/>
              <a:defRPr sz="1100" kern="1200">
                <a:solidFill>
                  <a:schemeClr val="tx1"/>
                </a:solidFill>
                <a:latin typeface="+mn-lt"/>
                <a:ea typeface="+mn-ea"/>
                <a:cs typeface="Times" panose="02020603050405020304" pitchFamily="18" charset="0"/>
              </a:defRPr>
            </a:lvl3pPr>
            <a:lvl4pPr marL="578630" indent="-141129" algn="l" defTabSz="842978" rtl="0" eaLnBrk="1" latinLnBrk="0" hangingPunct="1">
              <a:spcBef>
                <a:spcPts val="0"/>
              </a:spcBef>
              <a:spcAft>
                <a:spcPts val="324"/>
              </a:spcAft>
              <a:buClr>
                <a:schemeClr val="accent1"/>
              </a:buClr>
              <a:buFont typeface="Arial" pitchFamily="34" charset="0"/>
              <a:buChar char="•"/>
              <a:defRPr sz="1100" kern="1200">
                <a:solidFill>
                  <a:schemeClr val="tx1"/>
                </a:solidFill>
                <a:latin typeface="+mn-lt"/>
                <a:ea typeface="+mn-ea"/>
                <a:cs typeface="Times" panose="02020603050405020304" pitchFamily="18" charset="0"/>
              </a:defRPr>
            </a:lvl4pPr>
            <a:lvl5pPr marL="1896705" indent="-210744" algn="l" defTabSz="842978" rtl="0" eaLnBrk="1" latinLnBrk="0" hangingPunct="1">
              <a:spcBef>
                <a:spcPct val="20000"/>
              </a:spcBef>
              <a:buFont typeface="Arial" pitchFamily="34" charset="0"/>
              <a:buChar char="»"/>
              <a:defRPr sz="768" kern="1200">
                <a:solidFill>
                  <a:schemeClr val="tx1"/>
                </a:solidFill>
                <a:latin typeface="Arial" pitchFamily="34" charset="0"/>
                <a:ea typeface="+mn-ea"/>
                <a:cs typeface="Arial" pitchFamily="34" charset="0"/>
              </a:defRPr>
            </a:lvl5pPr>
            <a:lvl6pPr marL="2318193"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6pPr>
            <a:lvl7pPr marL="2739684"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7pPr>
            <a:lvl8pPr marL="3161172"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8pPr>
            <a:lvl9pPr marL="3582663" indent="-210744" algn="l" defTabSz="842978" rtl="0" eaLnBrk="1" latinLnBrk="0" hangingPunct="1">
              <a:spcBef>
                <a:spcPct val="20000"/>
              </a:spcBef>
              <a:buFont typeface="Arial" pitchFamily="34" charset="0"/>
              <a:buChar char="•"/>
              <a:defRPr sz="1858" kern="1200">
                <a:solidFill>
                  <a:schemeClr val="tx1"/>
                </a:solidFill>
                <a:latin typeface="+mn-lt"/>
                <a:ea typeface="+mn-ea"/>
                <a:cs typeface="+mn-cs"/>
              </a:defRPr>
            </a:lvl9pPr>
          </a:lstStyle>
          <a:p>
            <a:pPr algn="just"/>
            <a:r>
              <a:rPr lang="en-GB" sz="1043" b="1"/>
              <a:t>Opportunities</a:t>
            </a:r>
          </a:p>
          <a:p>
            <a:pPr marL="162500" indent="-162500" algn="just">
              <a:buFont typeface="Arial" panose="020B0604020202020204" pitchFamily="34" charset="0"/>
              <a:buChar char="•"/>
            </a:pPr>
            <a:r>
              <a:rPr lang="en-GB" sz="1043"/>
              <a:t>Refine geological model. Incorporate additional ground data such as BGS </a:t>
            </a:r>
            <a:r>
              <a:rPr lang="en-GB" sz="1043" err="1"/>
              <a:t>GeoIndex</a:t>
            </a:r>
            <a:r>
              <a:rPr lang="en-GB" sz="1043"/>
              <a:t> boreholes and geophysics sections to better constrain the extent, depth and thickness of salt horizons. </a:t>
            </a:r>
          </a:p>
          <a:p>
            <a:pPr marL="162500" indent="-162500" algn="just">
              <a:buFont typeface="Arial" panose="020B0604020202020204" pitchFamily="34" charset="0"/>
              <a:buChar char="•"/>
            </a:pPr>
            <a:r>
              <a:rPr lang="en-GB" sz="1043"/>
              <a:t>Refine workable volume insoluble content. A uniform value of 25% of non-halite geology is considered for the workable volume of </a:t>
            </a:r>
            <a:r>
              <a:rPr lang="en-GB" sz="1043" err="1"/>
              <a:t>Boulby</a:t>
            </a:r>
            <a:r>
              <a:rPr lang="en-GB" sz="1043"/>
              <a:t> Halite Formation and </a:t>
            </a:r>
            <a:r>
              <a:rPr lang="en-GB" sz="1043" err="1"/>
              <a:t>Fordon</a:t>
            </a:r>
            <a:r>
              <a:rPr lang="en-GB" sz="1043"/>
              <a:t> Evaporite Formation. This should be refined to capture lithological and mineralogical heterogeneity. </a:t>
            </a:r>
          </a:p>
          <a:p>
            <a:pPr marL="162500" indent="-162500" algn="just">
              <a:buFont typeface="Arial" panose="020B0604020202020204" pitchFamily="34" charset="0"/>
              <a:buChar char="•"/>
            </a:pPr>
            <a:r>
              <a:rPr lang="en-GB" sz="1043"/>
              <a:t>Communicate uncertainty in the geological model. This could be through statistical analysis of ground data and/ or incorporation of an uncertainty factor.</a:t>
            </a:r>
          </a:p>
          <a:p>
            <a:pPr marL="162500" indent="-162500" algn="just">
              <a:buFont typeface="Arial" panose="020B0604020202020204" pitchFamily="34" charset="0"/>
              <a:buChar char="•"/>
            </a:pPr>
            <a:r>
              <a:rPr lang="en-GB" sz="1043"/>
              <a:t>Refine topography model to reflect true land elevations. Currently the regional topography is defined as constant 0 </a:t>
            </a:r>
            <a:r>
              <a:rPr lang="en-GB" sz="1043" err="1"/>
              <a:t>mOD</a:t>
            </a:r>
            <a:r>
              <a:rPr lang="en-GB" sz="1043"/>
              <a:t>. This can result in over-conservative estimates of capacity where there is significant positive elevation.</a:t>
            </a:r>
          </a:p>
          <a:p>
            <a:pPr marL="162500" indent="-162500" algn="just">
              <a:buFont typeface="Arial" panose="020B0604020202020204" pitchFamily="34" charset="0"/>
              <a:buChar char="•"/>
            </a:pPr>
            <a:r>
              <a:rPr lang="en-GB" sz="1043"/>
              <a:t>Refine potential capacity model. Incorporate extents of existing subsurface developments e.g., historical mining (e.g., coal), mine extraction limits (underground storage sites, </a:t>
            </a:r>
            <a:r>
              <a:rPr lang="en-GB" sz="1043" err="1"/>
              <a:t>Boulby</a:t>
            </a:r>
            <a:r>
              <a:rPr lang="en-GB" sz="1043"/>
              <a:t> Mine and </a:t>
            </a:r>
            <a:r>
              <a:rPr lang="en-GB" sz="1043" err="1"/>
              <a:t>Woodsmith</a:t>
            </a:r>
            <a:r>
              <a:rPr lang="en-GB" sz="1043"/>
              <a:t> Mine extraction limits), and underground infrastructure (</a:t>
            </a:r>
            <a:r>
              <a:rPr lang="en-GB" sz="1043" err="1"/>
              <a:t>Boulby</a:t>
            </a:r>
            <a:r>
              <a:rPr lang="en-GB" sz="1043"/>
              <a:t> Mine shafts and associated developments and </a:t>
            </a:r>
            <a:r>
              <a:rPr lang="en-GB" sz="1043" err="1"/>
              <a:t>Woodsmith</a:t>
            </a:r>
            <a:r>
              <a:rPr lang="en-GB" sz="1043"/>
              <a:t> Mineral Transport System and other associated developments)</a:t>
            </a:r>
          </a:p>
          <a:p>
            <a:pPr marL="162500" indent="-162500" algn="just">
              <a:buFont typeface="Arial" panose="020B0604020202020204" pitchFamily="34" charset="0"/>
              <a:buChar char="•"/>
            </a:pPr>
            <a:r>
              <a:rPr lang="en-GB" sz="1043"/>
              <a:t>Industry engagement. Refine and develop the tool based on industry requirements. This will set the scene for subsequent revisions.</a:t>
            </a:r>
          </a:p>
          <a:p>
            <a:pPr marL="162500" indent="-162500" algn="just">
              <a:buFont typeface="Arial" panose="020B0604020202020204" pitchFamily="34" charset="0"/>
              <a:buChar char="•"/>
            </a:pPr>
            <a:r>
              <a:rPr lang="en-GB" sz="1043"/>
              <a:t>An adequate estimation of realisable potential will require additional consideration of technical, social and economic viability, and is beyond the scope of this study and should be considered at the next stage. </a:t>
            </a:r>
          </a:p>
          <a:p>
            <a:pPr marL="162500" indent="-162500" algn="just">
              <a:buFont typeface="Arial" panose="020B0604020202020204" pitchFamily="34" charset="0"/>
              <a:buChar char="•"/>
            </a:pPr>
            <a:r>
              <a:rPr lang="en-GB" sz="1043"/>
              <a:t>Understand the </a:t>
            </a:r>
            <a:r>
              <a:rPr lang="en-GB" sz="1043" err="1"/>
              <a:t>geomechanical</a:t>
            </a:r>
            <a:r>
              <a:rPr lang="en-GB" sz="1043"/>
              <a:t> viability of hydrogen storage. This will include geological modelling for cavern responsiveness to hydrogen cycling.</a:t>
            </a:r>
          </a:p>
          <a:p>
            <a:pPr marL="162500" indent="-162500" algn="just">
              <a:buFont typeface="Arial" panose="020B0604020202020204" pitchFamily="34" charset="0"/>
              <a:buChar char="•"/>
            </a:pPr>
            <a:r>
              <a:rPr lang="en-GB" sz="1043"/>
              <a:t>Extend methodology to refine offshore storage estimates in the </a:t>
            </a:r>
            <a:r>
              <a:rPr lang="en-GB" sz="1043" err="1"/>
              <a:t>Fordon</a:t>
            </a:r>
            <a:r>
              <a:rPr lang="en-GB" sz="1043"/>
              <a:t> Evaporite Formation and </a:t>
            </a:r>
            <a:r>
              <a:rPr lang="en-GB" sz="1043" err="1"/>
              <a:t>Boulby</a:t>
            </a:r>
            <a:r>
              <a:rPr lang="en-GB" sz="1043"/>
              <a:t> Halite Formation.</a:t>
            </a:r>
          </a:p>
          <a:p>
            <a:pPr marL="162500" indent="-162500" algn="just">
              <a:buFont typeface="Arial" panose="020B0604020202020204" pitchFamily="34" charset="0"/>
              <a:buChar char="•"/>
            </a:pPr>
            <a:r>
              <a:rPr lang="en-GB" sz="1043"/>
              <a:t>Economic analysis of CAPEX required to meet UK's hydrogen storage demand.</a:t>
            </a:r>
          </a:p>
          <a:p>
            <a:pPr marL="162500" indent="-162500" algn="just">
              <a:buFont typeface="Arial" panose="020B0604020202020204" pitchFamily="34" charset="0"/>
              <a:buChar char="•"/>
            </a:pPr>
            <a:endParaRPr lang="en-GB" sz="1043" b="1"/>
          </a:p>
          <a:p>
            <a:pPr marL="162500" indent="-162500" algn="just">
              <a:buFont typeface="Arial" panose="020B0604020202020204" pitchFamily="34" charset="0"/>
              <a:buChar char="•"/>
            </a:pPr>
            <a:endParaRPr lang="en-GB" sz="1043" b="1"/>
          </a:p>
          <a:p>
            <a:pPr algn="just"/>
            <a:endParaRPr lang="en-GB" sz="1043" b="1" u="sng"/>
          </a:p>
          <a:p>
            <a:pPr algn="just"/>
            <a:endParaRPr lang="en-GB" sz="1043"/>
          </a:p>
          <a:p>
            <a:pPr algn="just"/>
            <a:endParaRPr lang="en-GB" sz="1043"/>
          </a:p>
          <a:p>
            <a:pPr algn="just"/>
            <a:endParaRPr lang="en-GB" sz="1043"/>
          </a:p>
          <a:p>
            <a:pPr algn="just"/>
            <a:endParaRPr lang="en-GB" sz="1043"/>
          </a:p>
          <a:p>
            <a:pPr algn="just"/>
            <a:endParaRPr lang="en-GB" sz="1043"/>
          </a:p>
        </p:txBody>
      </p:sp>
      <p:sp>
        <p:nvSpPr>
          <p:cNvPr id="2" name="Title 3">
            <a:extLst>
              <a:ext uri="{FF2B5EF4-FFF2-40B4-BE49-F238E27FC236}">
                <a16:creationId xmlns:a16="http://schemas.microsoft.com/office/drawing/2014/main" id="{0F5C4221-6E13-739B-8644-AED88C530046}"/>
              </a:ext>
            </a:extLst>
          </p:cNvPr>
          <p:cNvSpPr txBox="1">
            <a:spLocks/>
          </p:cNvSpPr>
          <p:nvPr/>
        </p:nvSpPr>
        <p:spPr>
          <a:xfrm>
            <a:off x="580410" y="764460"/>
            <a:ext cx="5052924" cy="145899"/>
          </a:xfrm>
          <a:prstGeom prst="rect">
            <a:avLst/>
          </a:prstGeom>
          <a:noFill/>
        </p:spPr>
        <p:txBody>
          <a:bodyPr lIns="0" tIns="0" rIns="0" bIns="0" anchor="b"/>
          <a:lstStyle>
            <a:lvl1pPr algn="l" defTabSz="842978" rtl="0" eaLnBrk="1" latinLnBrk="0" hangingPunct="1">
              <a:spcBef>
                <a:spcPct val="0"/>
              </a:spcBef>
              <a:buNone/>
              <a:defRPr sz="1500" kern="1200">
                <a:solidFill>
                  <a:schemeClr val="tx1"/>
                </a:solidFill>
                <a:latin typeface="+mj-lt"/>
                <a:ea typeface="+mj-ea"/>
                <a:cs typeface="Times New Roman" pitchFamily="18" charset="0"/>
              </a:defRPr>
            </a:lvl1pPr>
          </a:lstStyle>
          <a:p>
            <a:r>
              <a:rPr lang="en-GB" sz="1043" i="1"/>
              <a:t>Appendix 2: Geological Hydrogen Storage Capacity Modelling for the East Coast Region </a:t>
            </a:r>
          </a:p>
        </p:txBody>
      </p:sp>
    </p:spTree>
    <p:extLst>
      <p:ext uri="{BB962C8B-B14F-4D97-AF65-F5344CB8AC3E}">
        <p14:creationId xmlns:p14="http://schemas.microsoft.com/office/powerpoint/2010/main" val="564191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16" descr="{&quot;Ott&quot;:{&quot;FirstRow&quot;:{&quot;BackgroundColor&quot;:{&quot;Key&quot;:&quot;BackgroundColor&quot;},&quot;Font&quot;:{&quot;Name&quot;:&quot;Arial&quot;,&quot;Size&quot;:8.5,&quot;Bold&quot;:true,&quot;Color&quot;:{&quot;Key&quot;:&quot;TableHeading&quot;},&quot;BulletColor&quot;:{&quot;Key&quot;:&quot;TableHeading&quot;}}},&quot;FitRowHeightPp&quot;:true,&quot;ZeroMarginsWord&quot;:true,&quot;BackgroundColor&quot;:{&quot;Key&quot;:&quot;BackgroundColor&quot;},&quot;Font&quot;:{&quot;Name&quot;:&quot;Times New Roman (Headings)&quot;,&quot;Size&quot;:9.0,&quot;Bold&quot;:false,&quot;Italic&quot;:false,&quot;Underline&quot;:false,&quot;Color&quot;:{&quot;Key&quot;:&quot;TableBody&quot;},&quot;BulletColor&quot;:{&quot;Key&quot;:&quot;TableBody&quot;}},&quot;Alignment&quot;:{&quot;Horizontal&quot;:&quot;Left&quot;,&quot;Vertical&quot;:&quot;Top&quot;},&quot;Margin&quot;:{&quot;Left&quot;:5.6692915,&quot;Top&quot;:5.6692915,&quot;Right&quot;:5.6692915,&quot;Bottom&quot;:5.6692915},&quot;Borders&quot;:{&quot;Vertical&quot;:{&quot;Color&quot;:{&quot;Key&quot;:&quot;BorderColor&quot;},&quot;BorderWeight&quot;:&quot;Pt0_5&quot;,&quot;Type&quot;:&quot;Solid&quot;,&quot;Visible&quot;:true},&quot;Horizontal&quot;:{&quot;Color&quot;:{&quot;Key&quot;:&quot;BorderColor&quot;},&quot;BorderWeight&quot;:&quot;Pt0_5&quot;,&quot;Type&quot;:&quot;Solid&quot;,&quot;Visible&quot;:true}}},&quot;Ccs&quot;:{&quot;TableBody&quot;:&quot;Black&quot;,&quot;TableHeading&quot;:&quot;230, 30, 40&quot;,&quot;ColoredTableHeading&quot;:&quot;230, 30, 40&quot;,&quot;BandedGrey&quot;:&quot;233, 233, 233&quot;,&quot;BorderColor&quot;:&quot;44, 44, 45&quot;,&quot;BackgroundColor&quot;:&quot;Transparent&quot;,&quot;HeaderRowText&quot;:&quot;White&quot;},&quot;Cop&quot;:{&quot;FirstRow&quot;:true,&quot;LastRow&quot;:false,&quot;FirstColumn&quot;:true,&quot;LastColumn&quot;:false,&quot;BandedRows&quot;:false,&quot;BandedColumns&quot;:false},&quot;Twp&quot;:1.0,&quot;Aaf&quot;:false}">
            <a:extLst>
              <a:ext uri="{FF2B5EF4-FFF2-40B4-BE49-F238E27FC236}">
                <a16:creationId xmlns:a16="http://schemas.microsoft.com/office/drawing/2014/main" id="{B823ACF8-AFB4-483E-A534-B693F2E4AFB0}"/>
              </a:ext>
            </a:extLst>
          </p:cNvPr>
          <p:cNvGraphicFramePr>
            <a:graphicFrameLocks noGrp="1"/>
          </p:cNvGraphicFramePr>
          <p:nvPr/>
        </p:nvGraphicFramePr>
        <p:xfrm>
          <a:off x="577812" y="1569531"/>
          <a:ext cx="11031070" cy="4809188"/>
        </p:xfrm>
        <a:graphic>
          <a:graphicData uri="http://schemas.openxmlformats.org/drawingml/2006/table">
            <a:tbl>
              <a:tblPr firstRow="1" bandRow="1">
                <a:tableStyleId>{F5AB1C69-6EDB-4FF4-983F-18BD219EF322}</a:tableStyleId>
              </a:tblPr>
              <a:tblGrid>
                <a:gridCol w="1176265">
                  <a:extLst>
                    <a:ext uri="{9D8B030D-6E8A-4147-A177-3AD203B41FA5}">
                      <a16:colId xmlns:a16="http://schemas.microsoft.com/office/drawing/2014/main" val="2608386196"/>
                    </a:ext>
                  </a:extLst>
                </a:gridCol>
                <a:gridCol w="9854805">
                  <a:extLst>
                    <a:ext uri="{9D8B030D-6E8A-4147-A177-3AD203B41FA5}">
                      <a16:colId xmlns:a16="http://schemas.microsoft.com/office/drawing/2014/main" val="2964318435"/>
                    </a:ext>
                  </a:extLst>
                </a:gridCol>
              </a:tblGrid>
              <a:tr h="259257">
                <a:tc>
                  <a:txBody>
                    <a:bodyPr/>
                    <a:lstStyle/>
                    <a:p>
                      <a:pPr algn="l"/>
                      <a:r>
                        <a:rPr lang="en-GB" sz="800" b="1" u="none" kern="1200" baseline="0">
                          <a:solidFill>
                            <a:schemeClr val="bg2"/>
                          </a:solidFill>
                        </a:rPr>
                        <a:t>Source</a:t>
                      </a:r>
                      <a:endParaRPr lang="en-GB" sz="800" b="1" i="0" u="none" kern="1200" baseline="0">
                        <a:solidFill>
                          <a:schemeClr val="bg2"/>
                        </a:solidFill>
                        <a:latin typeface="Arial" panose="020B0604020202020204" pitchFamily="34" charset="0"/>
                        <a:ea typeface="+mn-ea"/>
                        <a:cs typeface="Arial" panose="020B0604020202020204" pitchFamily="34" charset="0"/>
                      </a:endParaRPr>
                    </a:p>
                  </a:txBody>
                  <a:tcPr marL="68240" marR="68240" marT="68240" marB="68240"/>
                </a:tc>
                <a:tc>
                  <a:txBody>
                    <a:bodyPr/>
                    <a:lstStyle/>
                    <a:p>
                      <a:pPr algn="l"/>
                      <a:r>
                        <a:rPr lang="en-GB" sz="800" b="1" u="none" kern="1200" baseline="0">
                          <a:solidFill>
                            <a:schemeClr val="bg2"/>
                          </a:solidFill>
                        </a:rPr>
                        <a:t>Publication</a:t>
                      </a:r>
                      <a:endParaRPr lang="en-GB" sz="800" b="1" i="0" u="none" kern="1200" baseline="0">
                        <a:solidFill>
                          <a:schemeClr val="bg2"/>
                        </a:solidFill>
                        <a:latin typeface="Arial" panose="020B0604020202020204" pitchFamily="34" charset="0"/>
                        <a:ea typeface="+mn-ea"/>
                        <a:cs typeface="Arial" panose="020B0604020202020204" pitchFamily="34" charset="0"/>
                      </a:endParaRPr>
                    </a:p>
                  </a:txBody>
                  <a:tcPr marL="68240" marR="68240" marT="68240" marB="68240"/>
                </a:tc>
                <a:extLst>
                  <a:ext uri="{0D108BD9-81ED-4DB2-BD59-A6C34878D82A}">
                    <a16:rowId xmlns:a16="http://schemas.microsoft.com/office/drawing/2014/main" val="3920841687"/>
                  </a:ext>
                </a:extLst>
              </a:tr>
              <a:tr h="404438">
                <a:tc>
                  <a:txBody>
                    <a:bodyPr/>
                    <a:lstStyle/>
                    <a:p>
                      <a:pPr algn="l" fontAlgn="b"/>
                      <a:r>
                        <a:rPr lang="en-GB" sz="1000" b="0" u="none" strike="noStrike">
                          <a:solidFill>
                            <a:srgbClr val="000000"/>
                          </a:solidFill>
                          <a:effectLst/>
                        </a:rPr>
                        <a:t>1</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Caglayan, D.G., Weber, N., Heinrichs, H.U., Linßen, J., Robinius, M., Kukla, P.A. and Stolten, D., 2020. Technical potential of salt caverns for hydrogen storage in Europe. International Journal of Hydrogen Energy, 45(11), pp.6793-6805.</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2659843413"/>
                  </a:ext>
                </a:extLst>
              </a:tr>
              <a:tr h="404438">
                <a:tc>
                  <a:txBody>
                    <a:bodyPr/>
                    <a:lstStyle/>
                    <a:p>
                      <a:pPr algn="l" fontAlgn="b"/>
                      <a:r>
                        <a:rPr lang="en-GB" sz="1000" b="0" u="none" strike="noStrike">
                          <a:solidFill>
                            <a:srgbClr val="000000"/>
                          </a:solidFill>
                          <a:effectLst/>
                        </a:rPr>
                        <a:t>2</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Williams, J.D., Williamson, J.P., Parkes, D., Evans, D.J., Kirk, K.L., Sunny, N., Hough, E., Vosper, H. and Akhurst, M.C., 2022. Does the United Kingdom have sufficient geological storage capacity to support a hydrogen economy? Estimating the salt cavern storage potential of bedded halite formations. Journal of Energy Storage, 53, p.105109.</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1102069561"/>
                  </a:ext>
                </a:extLst>
              </a:tr>
              <a:tr h="245552">
                <a:tc>
                  <a:txBody>
                    <a:bodyPr/>
                    <a:lstStyle/>
                    <a:p>
                      <a:pPr algn="l" fontAlgn="b"/>
                      <a:r>
                        <a:rPr lang="en-GB" sz="1000" b="0" u="none" strike="noStrike">
                          <a:solidFill>
                            <a:srgbClr val="000000"/>
                          </a:solidFill>
                          <a:effectLst/>
                        </a:rPr>
                        <a:t>3</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dirty="0">
                          <a:solidFill>
                            <a:srgbClr val="000000"/>
                          </a:solidFill>
                          <a:effectLst/>
                        </a:rPr>
                        <a:t>Hydrogen TCP-Task 42, 2023. Underground Hydrogen Storage: Technology Monitor Report. 153 pages including appendices. </a:t>
                      </a:r>
                      <a:endParaRPr lang="en-GB" sz="1000" b="0" i="0" u="none" strike="noStrike" dirty="0">
                        <a:solidFill>
                          <a:srgbClr val="000000"/>
                        </a:solidFill>
                        <a:effectLst/>
                        <a:latin typeface="+mj-lt"/>
                      </a:endParaRPr>
                    </a:p>
                  </a:txBody>
                  <a:tcPr marL="86665" marR="86665" marT="43333" marB="43333" anchor="ctr"/>
                </a:tc>
                <a:extLst>
                  <a:ext uri="{0D108BD9-81ED-4DB2-BD59-A6C34878D82A}">
                    <a16:rowId xmlns:a16="http://schemas.microsoft.com/office/drawing/2014/main" val="22941154"/>
                  </a:ext>
                </a:extLst>
              </a:tr>
              <a:tr h="245552">
                <a:tc>
                  <a:txBody>
                    <a:bodyPr/>
                    <a:lstStyle/>
                    <a:p>
                      <a:pPr algn="l" fontAlgn="b"/>
                      <a:r>
                        <a:rPr lang="en-GB" sz="1000" b="0" u="none" strike="noStrike">
                          <a:solidFill>
                            <a:srgbClr val="000000"/>
                          </a:solidFill>
                          <a:effectLst/>
                        </a:rPr>
                        <a:t>4</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The Royal Society, 2023. Large-scale electricity storage. Policy Briefing.</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1947054541"/>
                  </a:ext>
                </a:extLst>
              </a:tr>
              <a:tr h="245552">
                <a:tc>
                  <a:txBody>
                    <a:bodyPr/>
                    <a:lstStyle/>
                    <a:p>
                      <a:pPr algn="l" fontAlgn="b"/>
                      <a:r>
                        <a:rPr lang="en-GB" sz="1000" b="0" u="none" strike="noStrike">
                          <a:solidFill>
                            <a:srgbClr val="000000"/>
                          </a:solidFill>
                          <a:effectLst/>
                        </a:rPr>
                        <a:t>5</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East Coast Hydrogen (ECH2), 2023. East Coast Hydrogen Delivery Plan.</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1836580659"/>
                  </a:ext>
                </a:extLst>
              </a:tr>
              <a:tr h="245552">
                <a:tc>
                  <a:txBody>
                    <a:bodyPr/>
                    <a:lstStyle/>
                    <a:p>
                      <a:pPr algn="l" fontAlgn="b"/>
                      <a:r>
                        <a:rPr lang="en-GB" sz="1000" b="0" u="none" strike="noStrike">
                          <a:solidFill>
                            <a:srgbClr val="000000"/>
                          </a:solidFill>
                          <a:effectLst/>
                        </a:rPr>
                        <a:t>6</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DNV, 2023. Energy storage strategy - narrative. SGN and Cadent. 10306020-4, Rev. 4.</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3913999078"/>
                  </a:ext>
                </a:extLst>
              </a:tr>
              <a:tr h="404438">
                <a:tc>
                  <a:txBody>
                    <a:bodyPr/>
                    <a:lstStyle/>
                    <a:p>
                      <a:pPr algn="l" fontAlgn="b"/>
                      <a:r>
                        <a:rPr lang="en-GB" sz="1000" b="0" u="none" strike="noStrike">
                          <a:solidFill>
                            <a:srgbClr val="000000"/>
                          </a:solidFill>
                          <a:effectLst/>
                        </a:rPr>
                        <a:t>7</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Evans, D.J. and Holloway, S., 2009. A review of onshore UK salt deposits and their potential for underground gas storage. Geological Society, London, Special Publications, 313(1), pp.39-80.</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3440901161"/>
                  </a:ext>
                </a:extLst>
              </a:tr>
              <a:tr h="245552">
                <a:tc>
                  <a:txBody>
                    <a:bodyPr/>
                    <a:lstStyle/>
                    <a:p>
                      <a:pPr algn="l" fontAlgn="b"/>
                      <a:r>
                        <a:rPr lang="en-GB" sz="1000" b="0" u="none" strike="noStrike">
                          <a:solidFill>
                            <a:srgbClr val="000000"/>
                          </a:solidFill>
                          <a:effectLst/>
                        </a:rPr>
                        <a:t>8</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dirty="0">
                          <a:solidFill>
                            <a:srgbClr val="000000"/>
                          </a:solidFill>
                          <a:effectLst/>
                        </a:rPr>
                        <a:t>Energy Technology Institute (ETI) &amp; Foster-Wheeler, 2013. Hydrogen Turbines - Hydrogen Storage and Flexible Turbine Systems WP2 Report - Hydrogen Storage.</a:t>
                      </a:r>
                      <a:endParaRPr lang="en-GB" sz="1000" b="0" i="0" u="none" strike="noStrike" dirty="0">
                        <a:solidFill>
                          <a:srgbClr val="000000"/>
                        </a:solidFill>
                        <a:effectLst/>
                        <a:latin typeface="+mj-lt"/>
                      </a:endParaRPr>
                    </a:p>
                  </a:txBody>
                  <a:tcPr marL="86665" marR="86665" marT="43333" marB="43333" anchor="ctr"/>
                </a:tc>
                <a:extLst>
                  <a:ext uri="{0D108BD9-81ED-4DB2-BD59-A6C34878D82A}">
                    <a16:rowId xmlns:a16="http://schemas.microsoft.com/office/drawing/2014/main" val="2036963354"/>
                  </a:ext>
                </a:extLst>
              </a:tr>
              <a:tr h="404438">
                <a:tc>
                  <a:txBody>
                    <a:bodyPr/>
                    <a:lstStyle/>
                    <a:p>
                      <a:pPr algn="l" fontAlgn="b"/>
                      <a:r>
                        <a:rPr lang="en-GB" sz="1000" b="0" u="none" strike="noStrike">
                          <a:solidFill>
                            <a:srgbClr val="000000"/>
                          </a:solidFill>
                          <a:effectLst/>
                        </a:rPr>
                        <a:t>9</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dirty="0" err="1">
                          <a:solidFill>
                            <a:srgbClr val="000000"/>
                          </a:solidFill>
                          <a:effectLst/>
                        </a:rPr>
                        <a:t>Allsop</a:t>
                      </a:r>
                      <a:r>
                        <a:rPr lang="en-GB" sz="1000" b="0" u="none" strike="noStrike" dirty="0">
                          <a:solidFill>
                            <a:srgbClr val="000000"/>
                          </a:solidFill>
                          <a:effectLst/>
                        </a:rPr>
                        <a:t>, C., Yfantis, G., </a:t>
                      </a:r>
                      <a:r>
                        <a:rPr lang="en-GB" sz="1000" b="0" u="none" strike="noStrike" dirty="0" err="1">
                          <a:solidFill>
                            <a:srgbClr val="000000"/>
                          </a:solidFill>
                          <a:effectLst/>
                        </a:rPr>
                        <a:t>Passaris</a:t>
                      </a:r>
                      <a:r>
                        <a:rPr lang="en-GB" sz="1000" b="0" u="none" strike="noStrike" dirty="0">
                          <a:solidFill>
                            <a:srgbClr val="000000"/>
                          </a:solidFill>
                          <a:effectLst/>
                        </a:rPr>
                        <a:t>, E. and </a:t>
                      </a:r>
                      <a:r>
                        <a:rPr lang="en-GB" sz="1000" b="0" u="none" strike="noStrike" dirty="0" err="1">
                          <a:solidFill>
                            <a:srgbClr val="000000"/>
                          </a:solidFill>
                          <a:effectLst/>
                        </a:rPr>
                        <a:t>Edlmann</a:t>
                      </a:r>
                      <a:r>
                        <a:rPr lang="en-GB" sz="1000" b="0" u="none" strike="noStrike" dirty="0">
                          <a:solidFill>
                            <a:srgbClr val="000000"/>
                          </a:solidFill>
                          <a:effectLst/>
                        </a:rPr>
                        <a:t>, K., 2023. Utilizing publicly available datasets for identifying offshore salt strata and developing salt caverns for hydrogen storage. Geological Society, London, Special Publications, 528(1), pp.SP528-2022.</a:t>
                      </a:r>
                      <a:endParaRPr lang="en-GB" sz="1000" b="0" i="0" u="none" strike="noStrike" dirty="0">
                        <a:solidFill>
                          <a:srgbClr val="000000"/>
                        </a:solidFill>
                        <a:effectLst/>
                        <a:latin typeface="+mj-lt"/>
                      </a:endParaRPr>
                    </a:p>
                  </a:txBody>
                  <a:tcPr marL="86665" marR="86665" marT="43333" marB="43333" anchor="ctr"/>
                </a:tc>
                <a:extLst>
                  <a:ext uri="{0D108BD9-81ED-4DB2-BD59-A6C34878D82A}">
                    <a16:rowId xmlns:a16="http://schemas.microsoft.com/office/drawing/2014/main" val="3066800839"/>
                  </a:ext>
                </a:extLst>
              </a:tr>
              <a:tr h="404438">
                <a:tc>
                  <a:txBody>
                    <a:bodyPr/>
                    <a:lstStyle/>
                    <a:p>
                      <a:pPr algn="l" fontAlgn="b"/>
                      <a:r>
                        <a:rPr lang="en-GB" sz="1000" b="0" u="none" strike="noStrike">
                          <a:solidFill>
                            <a:srgbClr val="000000"/>
                          </a:solidFill>
                          <a:effectLst/>
                        </a:rPr>
                        <a:t>10</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Wang, T. et al., 2015. Safety evaluation of gas storage caverns located close to a tectonic fault. </a:t>
                      </a:r>
                      <a:br>
                        <a:rPr lang="en-GB" sz="1000" b="0" u="none" strike="noStrike">
                          <a:solidFill>
                            <a:srgbClr val="000000"/>
                          </a:solidFill>
                          <a:effectLst/>
                        </a:rPr>
                      </a:br>
                      <a:r>
                        <a:rPr lang="en-GB" sz="1000" b="0" u="none" strike="noStrike">
                          <a:solidFill>
                            <a:srgbClr val="000000"/>
                          </a:solidFill>
                          <a:effectLst/>
                        </a:rPr>
                        <a:t>Journal of Natural Gas Science and Engineering, Volume 23, pp. 281-293.</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1807285752"/>
                  </a:ext>
                </a:extLst>
              </a:tr>
              <a:tr h="563325">
                <a:tc>
                  <a:txBody>
                    <a:bodyPr/>
                    <a:lstStyle/>
                    <a:p>
                      <a:pPr algn="l" fontAlgn="b"/>
                      <a:r>
                        <a:rPr lang="en-GB" sz="1000" b="0" u="none" strike="noStrike">
                          <a:solidFill>
                            <a:srgbClr val="000000"/>
                          </a:solidFill>
                          <a:effectLst/>
                        </a:rPr>
                        <a:t>11</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Allen, R., Doherty, T. &amp; Thoms, R., 1982. Geotechnical issues and guidelines for storage of </a:t>
                      </a:r>
                      <a:br>
                        <a:rPr lang="en-GB" sz="1000" b="0" u="none" strike="noStrike">
                          <a:solidFill>
                            <a:srgbClr val="000000"/>
                          </a:solidFill>
                          <a:effectLst/>
                        </a:rPr>
                      </a:br>
                      <a:r>
                        <a:rPr lang="en-GB" sz="1000" b="0" u="none" strike="noStrike">
                          <a:solidFill>
                            <a:srgbClr val="000000"/>
                          </a:solidFill>
                          <a:effectLst/>
                        </a:rPr>
                        <a:t>compressed air in solution-mined salt cavities, s.l.: Technical Report PNL-4242, Pacific Northwest </a:t>
                      </a:r>
                      <a:br>
                        <a:rPr lang="en-GB" sz="1000" b="0" u="none" strike="noStrike">
                          <a:solidFill>
                            <a:srgbClr val="000000"/>
                          </a:solidFill>
                          <a:effectLst/>
                        </a:rPr>
                      </a:br>
                      <a:r>
                        <a:rPr lang="en-GB" sz="1000" b="0" u="none" strike="noStrike">
                          <a:solidFill>
                            <a:srgbClr val="000000"/>
                          </a:solidFill>
                          <a:effectLst/>
                        </a:rPr>
                        <a:t>Laboratory.</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3307172356"/>
                  </a:ext>
                </a:extLst>
              </a:tr>
              <a:tr h="245552">
                <a:tc>
                  <a:txBody>
                    <a:bodyPr/>
                    <a:lstStyle/>
                    <a:p>
                      <a:pPr algn="l" fontAlgn="b"/>
                      <a:r>
                        <a:rPr lang="en-GB" sz="1000" b="0" u="none" strike="noStrike">
                          <a:solidFill>
                            <a:srgbClr val="000000"/>
                          </a:solidFill>
                          <a:effectLst/>
                        </a:rPr>
                        <a:t>12</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Cyran, K., 2020. Insight into a shape of salt storage caverns. Archives of Mining Sciences, 65(2).</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2253213313"/>
                  </a:ext>
                </a:extLst>
              </a:tr>
              <a:tr h="245552">
                <a:tc>
                  <a:txBody>
                    <a:bodyPr/>
                    <a:lstStyle/>
                    <a:p>
                      <a:pPr algn="l" fontAlgn="b"/>
                      <a:r>
                        <a:rPr lang="en-GB" sz="1000" b="0" u="none" strike="noStrike">
                          <a:solidFill>
                            <a:srgbClr val="000000"/>
                          </a:solidFill>
                          <a:effectLst/>
                        </a:rPr>
                        <a:t>13</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Lankof, L. and Tarkowski, R., 2023. GIS-based analysis of rock salt deposits’ suitability for underground hydrogen storage. International Journal of Hydrogen Energy.</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3951952621"/>
                  </a:ext>
                </a:extLst>
              </a:tr>
              <a:tr h="245552">
                <a:tc>
                  <a:txBody>
                    <a:bodyPr/>
                    <a:lstStyle/>
                    <a:p>
                      <a:pPr algn="l" fontAlgn="b"/>
                      <a:r>
                        <a:rPr lang="en-GB" sz="1000" b="0" u="none" strike="noStrike">
                          <a:solidFill>
                            <a:srgbClr val="000000"/>
                          </a:solidFill>
                          <a:effectLst/>
                        </a:rPr>
                        <a:t>14</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dirty="0">
                          <a:solidFill>
                            <a:srgbClr val="000000"/>
                          </a:solidFill>
                          <a:effectLst/>
                        </a:rPr>
                        <a:t>Jing W, Yang C, Li Y, Yang C.,2012. Research on site selection evaluation method of salt cavern gas storage with analytic hierarchy process. Rock Soil Mech. 33(09): 2683-2690.</a:t>
                      </a:r>
                      <a:endParaRPr lang="en-GB" sz="1000" b="0" i="0" u="none" strike="noStrike" dirty="0">
                        <a:solidFill>
                          <a:srgbClr val="000000"/>
                        </a:solidFill>
                        <a:effectLst/>
                        <a:latin typeface="+mj-lt"/>
                      </a:endParaRPr>
                    </a:p>
                  </a:txBody>
                  <a:tcPr marL="86665" marR="86665" marT="43333" marB="43333" anchor="ctr"/>
                </a:tc>
                <a:extLst>
                  <a:ext uri="{0D108BD9-81ED-4DB2-BD59-A6C34878D82A}">
                    <a16:rowId xmlns:a16="http://schemas.microsoft.com/office/drawing/2014/main" val="3690915318"/>
                  </a:ext>
                </a:extLst>
              </a:tr>
            </a:tbl>
          </a:graphicData>
        </a:graphic>
      </p:graphicFrame>
      <p:sp>
        <p:nvSpPr>
          <p:cNvPr id="2" name="Title 3">
            <a:extLst>
              <a:ext uri="{FF2B5EF4-FFF2-40B4-BE49-F238E27FC236}">
                <a16:creationId xmlns:a16="http://schemas.microsoft.com/office/drawing/2014/main" id="{BD6B1456-3569-17D6-A4EC-07C4C025CE28}"/>
              </a:ext>
            </a:extLst>
          </p:cNvPr>
          <p:cNvSpPr txBox="1">
            <a:spLocks/>
          </p:cNvSpPr>
          <p:nvPr/>
        </p:nvSpPr>
        <p:spPr>
          <a:xfrm>
            <a:off x="580410" y="764460"/>
            <a:ext cx="5052924" cy="145899"/>
          </a:xfrm>
          <a:prstGeom prst="rect">
            <a:avLst/>
          </a:prstGeom>
          <a:noFill/>
        </p:spPr>
        <p:txBody>
          <a:bodyPr lIns="0" tIns="0" rIns="0" bIns="0" anchor="b"/>
          <a:lstStyle>
            <a:lvl1pPr algn="l" defTabSz="842978" rtl="0" eaLnBrk="1" latinLnBrk="0" hangingPunct="1">
              <a:spcBef>
                <a:spcPct val="0"/>
              </a:spcBef>
              <a:buNone/>
              <a:defRPr sz="1500" kern="1200">
                <a:solidFill>
                  <a:schemeClr val="tx1"/>
                </a:solidFill>
                <a:latin typeface="+mj-lt"/>
                <a:ea typeface="+mj-ea"/>
                <a:cs typeface="Times New Roman" pitchFamily="18" charset="0"/>
              </a:defRPr>
            </a:lvl1pPr>
          </a:lstStyle>
          <a:p>
            <a:r>
              <a:rPr lang="en-GB" sz="1043" i="1"/>
              <a:t>Appendix C: References</a:t>
            </a:r>
          </a:p>
        </p:txBody>
      </p:sp>
      <p:sp>
        <p:nvSpPr>
          <p:cNvPr id="11" name="Title 3">
            <a:extLst>
              <a:ext uri="{FF2B5EF4-FFF2-40B4-BE49-F238E27FC236}">
                <a16:creationId xmlns:a16="http://schemas.microsoft.com/office/drawing/2014/main" id="{8F18C95A-E489-98EC-88B2-D20FE9418819}"/>
              </a:ext>
            </a:extLst>
          </p:cNvPr>
          <p:cNvSpPr>
            <a:spLocks noGrp="1"/>
          </p:cNvSpPr>
          <p:nvPr>
            <p:ph type="title"/>
          </p:nvPr>
        </p:nvSpPr>
        <p:spPr>
          <a:xfrm>
            <a:off x="581162" y="934894"/>
            <a:ext cx="11031180" cy="474628"/>
          </a:xfrm>
        </p:spPr>
        <p:txBody>
          <a:bodyPr/>
          <a:lstStyle/>
          <a:p>
            <a:r>
              <a:rPr lang="en-GB"/>
              <a:t>References for Appendix B</a:t>
            </a:r>
          </a:p>
        </p:txBody>
      </p:sp>
    </p:spTree>
    <p:extLst>
      <p:ext uri="{BB962C8B-B14F-4D97-AF65-F5344CB8AC3E}">
        <p14:creationId xmlns:p14="http://schemas.microsoft.com/office/powerpoint/2010/main" val="1321139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064E8-E43E-428D-914E-1046AD45513D}"/>
              </a:ext>
            </a:extLst>
          </p:cNvPr>
          <p:cNvSpPr>
            <a:spLocks noGrp="1"/>
          </p:cNvSpPr>
          <p:nvPr>
            <p:ph type="title"/>
          </p:nvPr>
        </p:nvSpPr>
        <p:spPr/>
        <p:txBody>
          <a:bodyPr/>
          <a:lstStyle/>
          <a:p>
            <a:r>
              <a:rPr lang="en-GB"/>
              <a:t>References for Appendix B</a:t>
            </a:r>
          </a:p>
        </p:txBody>
      </p:sp>
      <p:graphicFrame>
        <p:nvGraphicFramePr>
          <p:cNvPr id="7" name="Table 16" descr="{&quot;Ott&quot;:{&quot;FirstRow&quot;:{&quot;BackgroundColor&quot;:{&quot;Key&quot;:&quot;BackgroundColor&quot;},&quot;Font&quot;:{&quot;Name&quot;:&quot;Arial&quot;,&quot;Size&quot;:8.5,&quot;Bold&quot;:true,&quot;Color&quot;:{&quot;Key&quot;:&quot;TableHeading&quot;},&quot;BulletColor&quot;:{&quot;Key&quot;:&quot;TableHeading&quot;}}},&quot;FitRowHeightPp&quot;:true,&quot;ZeroMarginsWord&quot;:true,&quot;BackgroundColor&quot;:{&quot;Key&quot;:&quot;BackgroundColor&quot;},&quot;Font&quot;:{&quot;Name&quot;:&quot;Times New Roman (Headings)&quot;,&quot;Size&quot;:9.0,&quot;Bold&quot;:false,&quot;Italic&quot;:false,&quot;Underline&quot;:false,&quot;Color&quot;:{&quot;Key&quot;:&quot;TableBody&quot;},&quot;BulletColor&quot;:{&quot;Key&quot;:&quot;TableBody&quot;}},&quot;Alignment&quot;:{&quot;Horizontal&quot;:&quot;Left&quot;,&quot;Vertical&quot;:&quot;Top&quot;},&quot;Margin&quot;:{&quot;Left&quot;:5.6692915,&quot;Top&quot;:5.6692915,&quot;Right&quot;:5.6692915,&quot;Bottom&quot;:5.6692915},&quot;Borders&quot;:{&quot;Vertical&quot;:{&quot;Color&quot;:{&quot;Key&quot;:&quot;BorderColor&quot;},&quot;BorderWeight&quot;:&quot;Pt0_5&quot;,&quot;Type&quot;:&quot;Solid&quot;,&quot;Visible&quot;:true},&quot;Horizontal&quot;:{&quot;Color&quot;:{&quot;Key&quot;:&quot;BorderColor&quot;},&quot;BorderWeight&quot;:&quot;Pt0_5&quot;,&quot;Type&quot;:&quot;Solid&quot;,&quot;Visible&quot;:true}}},&quot;Ccs&quot;:{&quot;TableBody&quot;:&quot;Black&quot;,&quot;TableHeading&quot;:&quot;230, 30, 40&quot;,&quot;ColoredTableHeading&quot;:&quot;230, 30, 40&quot;,&quot;BandedGrey&quot;:&quot;233, 233, 233&quot;,&quot;BorderColor&quot;:&quot;44, 44, 45&quot;,&quot;BackgroundColor&quot;:&quot;Transparent&quot;,&quot;HeaderRowText&quot;:&quot;White&quot;},&quot;Cop&quot;:{&quot;FirstRow&quot;:true,&quot;LastRow&quot;:false,&quot;FirstColumn&quot;:true,&quot;LastColumn&quot;:false,&quot;BandedRows&quot;:false,&quot;BandedColumns&quot;:false},&quot;Twp&quot;:1.0,&quot;Aaf&quot;:false}">
            <a:extLst>
              <a:ext uri="{FF2B5EF4-FFF2-40B4-BE49-F238E27FC236}">
                <a16:creationId xmlns:a16="http://schemas.microsoft.com/office/drawing/2014/main" id="{B823ACF8-AFB4-483E-A534-B693F2E4AFB0}"/>
              </a:ext>
            </a:extLst>
          </p:cNvPr>
          <p:cNvGraphicFramePr>
            <a:graphicFrameLocks noGrp="1"/>
          </p:cNvGraphicFramePr>
          <p:nvPr/>
        </p:nvGraphicFramePr>
        <p:xfrm>
          <a:off x="577812" y="1569531"/>
          <a:ext cx="11031070" cy="4968073"/>
        </p:xfrm>
        <a:graphic>
          <a:graphicData uri="http://schemas.openxmlformats.org/drawingml/2006/table">
            <a:tbl>
              <a:tblPr firstRow="1" bandRow="1">
                <a:tableStyleId>{F5AB1C69-6EDB-4FF4-983F-18BD219EF322}</a:tableStyleId>
              </a:tblPr>
              <a:tblGrid>
                <a:gridCol w="1176265">
                  <a:extLst>
                    <a:ext uri="{9D8B030D-6E8A-4147-A177-3AD203B41FA5}">
                      <a16:colId xmlns:a16="http://schemas.microsoft.com/office/drawing/2014/main" val="2608386196"/>
                    </a:ext>
                  </a:extLst>
                </a:gridCol>
                <a:gridCol w="9854805">
                  <a:extLst>
                    <a:ext uri="{9D8B030D-6E8A-4147-A177-3AD203B41FA5}">
                      <a16:colId xmlns:a16="http://schemas.microsoft.com/office/drawing/2014/main" val="2964318435"/>
                    </a:ext>
                  </a:extLst>
                </a:gridCol>
              </a:tblGrid>
              <a:tr h="259257">
                <a:tc>
                  <a:txBody>
                    <a:bodyPr/>
                    <a:lstStyle/>
                    <a:p>
                      <a:pPr algn="l"/>
                      <a:r>
                        <a:rPr lang="en-GB" sz="800" b="1" u="none" kern="1200" baseline="0">
                          <a:solidFill>
                            <a:schemeClr val="bg2"/>
                          </a:solidFill>
                        </a:rPr>
                        <a:t>Source</a:t>
                      </a:r>
                      <a:endParaRPr lang="en-GB" sz="800" b="1" i="0" u="none" kern="1200" baseline="0">
                        <a:solidFill>
                          <a:schemeClr val="bg2"/>
                        </a:solidFill>
                        <a:latin typeface="Arial" panose="020B0604020202020204" pitchFamily="34" charset="0"/>
                        <a:ea typeface="+mn-ea"/>
                        <a:cs typeface="Arial" panose="020B0604020202020204" pitchFamily="34" charset="0"/>
                      </a:endParaRPr>
                    </a:p>
                  </a:txBody>
                  <a:tcPr marL="68240" marR="68240" marT="68240" marB="68240"/>
                </a:tc>
                <a:tc>
                  <a:txBody>
                    <a:bodyPr/>
                    <a:lstStyle/>
                    <a:p>
                      <a:pPr algn="l"/>
                      <a:r>
                        <a:rPr lang="en-GB" sz="800" b="1" u="none" kern="1200" baseline="0">
                          <a:solidFill>
                            <a:schemeClr val="bg2"/>
                          </a:solidFill>
                        </a:rPr>
                        <a:t>Publication</a:t>
                      </a:r>
                      <a:endParaRPr lang="en-GB" sz="800" b="1" i="0" u="none" kern="1200" baseline="0">
                        <a:solidFill>
                          <a:schemeClr val="bg2"/>
                        </a:solidFill>
                        <a:latin typeface="Arial" panose="020B0604020202020204" pitchFamily="34" charset="0"/>
                        <a:ea typeface="+mn-ea"/>
                        <a:cs typeface="Arial" panose="020B0604020202020204" pitchFamily="34" charset="0"/>
                      </a:endParaRPr>
                    </a:p>
                  </a:txBody>
                  <a:tcPr marL="68240" marR="68240" marT="68240" marB="68240"/>
                </a:tc>
                <a:extLst>
                  <a:ext uri="{0D108BD9-81ED-4DB2-BD59-A6C34878D82A}">
                    <a16:rowId xmlns:a16="http://schemas.microsoft.com/office/drawing/2014/main" val="3920841687"/>
                  </a:ext>
                </a:extLst>
              </a:tr>
              <a:tr h="404438">
                <a:tc>
                  <a:txBody>
                    <a:bodyPr/>
                    <a:lstStyle/>
                    <a:p>
                      <a:pPr algn="l" fontAlgn="b"/>
                      <a:r>
                        <a:rPr lang="en-GB" sz="1000" b="0" u="none" strike="noStrike">
                          <a:solidFill>
                            <a:srgbClr val="000000"/>
                          </a:solidFill>
                          <a:effectLst/>
                        </a:rPr>
                        <a:t>15</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Huang, L., Fang, Y., Hou, Z., Xie, Y., Wu, L., Luo, J., Wang, Q., Guo, Y. and Sun, W., 2023. A preliminary site selection system for underground hydrogen storage in salt caverns and its application in Pingdingshan, China. Deep Underground Science and Engineering.</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442067564"/>
                  </a:ext>
                </a:extLst>
              </a:tr>
              <a:tr h="245552">
                <a:tc>
                  <a:txBody>
                    <a:bodyPr/>
                    <a:lstStyle/>
                    <a:p>
                      <a:pPr algn="l" fontAlgn="b"/>
                      <a:r>
                        <a:rPr lang="en-GB" sz="1000" b="0" u="none" strike="noStrike">
                          <a:solidFill>
                            <a:srgbClr val="000000"/>
                          </a:solidFill>
                          <a:effectLst/>
                        </a:rPr>
                        <a:t>16</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dirty="0">
                          <a:solidFill>
                            <a:srgbClr val="000000"/>
                          </a:solidFill>
                          <a:effectLst/>
                        </a:rPr>
                        <a:t>Energy Technology Institute (ETI), 2018a. Hydrogen Turbines Follow On – Salt Cavern Appraisal for Hydrogen and Gas Storage.</a:t>
                      </a:r>
                      <a:endParaRPr lang="en-GB" sz="1000" b="0" i="0" u="none" strike="noStrike" dirty="0">
                        <a:solidFill>
                          <a:srgbClr val="000000"/>
                        </a:solidFill>
                        <a:effectLst/>
                        <a:latin typeface="+mj-lt"/>
                      </a:endParaRPr>
                    </a:p>
                  </a:txBody>
                  <a:tcPr marL="86665" marR="86665" marT="43333" marB="43333" anchor="ctr"/>
                </a:tc>
                <a:extLst>
                  <a:ext uri="{0D108BD9-81ED-4DB2-BD59-A6C34878D82A}">
                    <a16:rowId xmlns:a16="http://schemas.microsoft.com/office/drawing/2014/main" val="2410692462"/>
                  </a:ext>
                </a:extLst>
              </a:tr>
              <a:tr h="404438">
                <a:tc>
                  <a:txBody>
                    <a:bodyPr/>
                    <a:lstStyle/>
                    <a:p>
                      <a:pPr algn="l" fontAlgn="b"/>
                      <a:r>
                        <a:rPr lang="en-GB" sz="1000" b="0" u="none" strike="noStrike">
                          <a:solidFill>
                            <a:srgbClr val="000000"/>
                          </a:solidFill>
                          <a:effectLst/>
                        </a:rPr>
                        <a:t>17</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Parkes, D., Evans, D.J., Williamson, P. and Williams, J.D.O., 2018. Estimating available salt volume for potential CAES development: A case study using the Northwich Halite of the Cheshire Basin. Journal of Energy Storage, 18, pp.50-61.</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4195748499"/>
                  </a:ext>
                </a:extLst>
              </a:tr>
              <a:tr h="404438">
                <a:tc>
                  <a:txBody>
                    <a:bodyPr/>
                    <a:lstStyle/>
                    <a:p>
                      <a:pPr algn="l" fontAlgn="b"/>
                      <a:r>
                        <a:rPr lang="en-GB" sz="1000" b="0" u="none" strike="noStrike">
                          <a:solidFill>
                            <a:srgbClr val="000000"/>
                          </a:solidFill>
                          <a:effectLst/>
                        </a:rPr>
                        <a:t>18</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Farr, G., Busby, J., Wyatt, L., Crooks, J., Schofield, D.I. and Holden, A., 2021. The temperature of Britain's coalfields. Quarterly Journal of Engineering Geology and Hydrogeology, 54(3), pp.qjegh2020-109.</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3866378621"/>
                  </a:ext>
                </a:extLst>
              </a:tr>
              <a:tr h="404438">
                <a:tc>
                  <a:txBody>
                    <a:bodyPr/>
                    <a:lstStyle/>
                    <a:p>
                      <a:pPr algn="l" fontAlgn="b"/>
                      <a:r>
                        <a:rPr lang="en-GB" sz="1000" b="0" u="none" strike="noStrike">
                          <a:solidFill>
                            <a:srgbClr val="000000"/>
                          </a:solidFill>
                          <a:effectLst/>
                        </a:rPr>
                        <a:t>19</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dirty="0" err="1">
                          <a:solidFill>
                            <a:srgbClr val="000000"/>
                          </a:solidFill>
                          <a:effectLst/>
                        </a:rPr>
                        <a:t>Schiro</a:t>
                      </a:r>
                      <a:r>
                        <a:rPr lang="en-GB" sz="1000" b="0" u="none" strike="noStrike" dirty="0">
                          <a:solidFill>
                            <a:srgbClr val="000000"/>
                          </a:solidFill>
                          <a:effectLst/>
                        </a:rPr>
                        <a:t>, F., </a:t>
                      </a:r>
                      <a:r>
                        <a:rPr lang="en-GB" sz="1000" b="0" u="none" strike="noStrike" dirty="0" err="1">
                          <a:solidFill>
                            <a:srgbClr val="000000"/>
                          </a:solidFill>
                          <a:effectLst/>
                        </a:rPr>
                        <a:t>Stoppato</a:t>
                      </a:r>
                      <a:r>
                        <a:rPr lang="en-GB" sz="1000" b="0" u="none" strike="noStrike" dirty="0">
                          <a:solidFill>
                            <a:srgbClr val="000000"/>
                          </a:solidFill>
                          <a:effectLst/>
                        </a:rPr>
                        <a:t>, A. and </a:t>
                      </a:r>
                      <a:r>
                        <a:rPr lang="en-GB" sz="1000" b="0" u="none" strike="noStrike" dirty="0" err="1">
                          <a:solidFill>
                            <a:srgbClr val="000000"/>
                          </a:solidFill>
                          <a:effectLst/>
                        </a:rPr>
                        <a:t>Benato</a:t>
                      </a:r>
                      <a:r>
                        <a:rPr lang="en-GB" sz="1000" b="0" u="none" strike="noStrike" dirty="0">
                          <a:solidFill>
                            <a:srgbClr val="000000"/>
                          </a:solidFill>
                          <a:effectLst/>
                        </a:rPr>
                        <a:t>, A. 2019. Potentialities of hydrogen enriched natural gas for residential heating decarbonization and impact analysis on premixed boilers. Proceedings of the International Conference on Advances in Energy Systems and Environmental Engineering (ASEE19), 116, 00072</a:t>
                      </a:r>
                      <a:endParaRPr lang="en-GB" sz="1000" b="0" i="0" u="none" strike="noStrike" dirty="0">
                        <a:solidFill>
                          <a:srgbClr val="000000"/>
                        </a:solidFill>
                        <a:effectLst/>
                        <a:latin typeface="+mj-lt"/>
                      </a:endParaRPr>
                    </a:p>
                  </a:txBody>
                  <a:tcPr marL="86665" marR="86665" marT="43333" marB="43333" anchor="ctr"/>
                </a:tc>
                <a:extLst>
                  <a:ext uri="{0D108BD9-81ED-4DB2-BD59-A6C34878D82A}">
                    <a16:rowId xmlns:a16="http://schemas.microsoft.com/office/drawing/2014/main" val="1540254353"/>
                  </a:ext>
                </a:extLst>
              </a:tr>
              <a:tr h="404438">
                <a:tc>
                  <a:txBody>
                    <a:bodyPr/>
                    <a:lstStyle/>
                    <a:p>
                      <a:pPr algn="l" fontAlgn="b"/>
                      <a:r>
                        <a:rPr lang="en-GB" sz="1000" b="0" u="none" strike="noStrike">
                          <a:solidFill>
                            <a:srgbClr val="000000"/>
                          </a:solidFill>
                          <a:effectLst/>
                        </a:rPr>
                        <a:t>20</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Bérest, P., Brouard, B., Karimi-Jafari, M. and Réveillère, A. 2020. Maximum admissible pressure in salt caverns used for brine production and hydrocarbon storage. Oil &amp; Gas Science and Technology – Revue d’IFP Energies Nouvelles, 75, https://doi.org/10.2516/ogst/2020086</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141162472"/>
                  </a:ext>
                </a:extLst>
              </a:tr>
              <a:tr h="404438">
                <a:tc>
                  <a:txBody>
                    <a:bodyPr/>
                    <a:lstStyle/>
                    <a:p>
                      <a:pPr algn="l" fontAlgn="b"/>
                      <a:r>
                        <a:rPr lang="en-GB" sz="1000" b="0" u="none" strike="noStrike">
                          <a:solidFill>
                            <a:srgbClr val="000000"/>
                          </a:solidFill>
                          <a:effectLst/>
                        </a:rPr>
                        <a:t>21</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Zheng, J., Zhang, X., Xu, P., Gu, C., Wu, B. and Hou, Y., 2016. Standardized equation for hydrogen gas compressibility factor for fuel consumption applications. International journal of hydrogen energy, 41(15), pp.6610-6617.</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144992614"/>
                  </a:ext>
                </a:extLst>
              </a:tr>
              <a:tr h="404438">
                <a:tc>
                  <a:txBody>
                    <a:bodyPr/>
                    <a:lstStyle/>
                    <a:p>
                      <a:pPr algn="l" fontAlgn="b"/>
                      <a:r>
                        <a:rPr lang="en-GB" sz="1000" b="0" u="none" strike="noStrike">
                          <a:solidFill>
                            <a:srgbClr val="000000"/>
                          </a:solidFill>
                          <a:effectLst/>
                        </a:rPr>
                        <a:t>22</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Barnett, H.G., Ireland, M.T. and van der Land, C., 2024. Capturing geological uncertainty in salt cavern developments for hydrogen storage: Case study from Southern North Sea. [manuscript]</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3244715039"/>
                  </a:ext>
                </a:extLst>
              </a:tr>
              <a:tr h="245552">
                <a:tc>
                  <a:txBody>
                    <a:bodyPr/>
                    <a:lstStyle/>
                    <a:p>
                      <a:pPr algn="l" fontAlgn="b"/>
                      <a:r>
                        <a:rPr lang="en-GB" sz="1000" b="0" u="none" strike="noStrike">
                          <a:solidFill>
                            <a:srgbClr val="000000"/>
                          </a:solidFill>
                          <a:effectLst/>
                        </a:rPr>
                        <a:t>23</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dirty="0">
                          <a:solidFill>
                            <a:srgbClr val="000000"/>
                          </a:solidFill>
                          <a:effectLst/>
                        </a:rPr>
                        <a:t>Energy Technology Institute (ETI), 2018b. Hydrogen Turbines Follow On – Salt Cavern Appraisal for Hydrogen and Gas Storage - Appendices.</a:t>
                      </a:r>
                      <a:endParaRPr lang="en-GB" sz="1000" b="0" i="0" u="none" strike="noStrike" dirty="0">
                        <a:solidFill>
                          <a:srgbClr val="000000"/>
                        </a:solidFill>
                        <a:effectLst/>
                        <a:latin typeface="+mj-lt"/>
                      </a:endParaRPr>
                    </a:p>
                  </a:txBody>
                  <a:tcPr marL="86665" marR="86665" marT="43333" marB="43333" anchor="ctr"/>
                </a:tc>
                <a:extLst>
                  <a:ext uri="{0D108BD9-81ED-4DB2-BD59-A6C34878D82A}">
                    <a16:rowId xmlns:a16="http://schemas.microsoft.com/office/drawing/2014/main" val="399598272"/>
                  </a:ext>
                </a:extLst>
              </a:tr>
              <a:tr h="245552">
                <a:tc>
                  <a:txBody>
                    <a:bodyPr/>
                    <a:lstStyle/>
                    <a:p>
                      <a:pPr algn="l" fontAlgn="b"/>
                      <a:r>
                        <a:rPr lang="en-GB" sz="1000" b="0" u="none" strike="noStrike">
                          <a:solidFill>
                            <a:srgbClr val="000000"/>
                          </a:solidFill>
                          <a:effectLst/>
                        </a:rPr>
                        <a:t>24</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TNO, 2020. Large-Scale Energy Storage in Salt Caverns and Depleted Fields. TNO-2020-R12006</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13608645"/>
                  </a:ext>
                </a:extLst>
              </a:tr>
              <a:tr h="245552">
                <a:tc>
                  <a:txBody>
                    <a:bodyPr/>
                    <a:lstStyle/>
                    <a:p>
                      <a:pPr algn="l" fontAlgn="b"/>
                      <a:r>
                        <a:rPr lang="en-GB" sz="1000" b="0" u="none" strike="noStrike">
                          <a:solidFill>
                            <a:srgbClr val="000000"/>
                          </a:solidFill>
                          <a:effectLst/>
                        </a:rPr>
                        <a:t>25</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Equinor H21, 2018. North of England Report-v1.</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2967593065"/>
                  </a:ext>
                </a:extLst>
              </a:tr>
              <a:tr h="245552">
                <a:tc>
                  <a:txBody>
                    <a:bodyPr/>
                    <a:lstStyle/>
                    <a:p>
                      <a:pPr algn="l" fontAlgn="b"/>
                      <a:r>
                        <a:rPr lang="en-GB" sz="1000" b="0" u="none" strike="noStrike">
                          <a:solidFill>
                            <a:srgbClr val="000000"/>
                          </a:solidFill>
                          <a:effectLst/>
                        </a:rPr>
                        <a:t>26</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nl-NL" sz="1000" b="0" u="none" strike="noStrike">
                          <a:solidFill>
                            <a:srgbClr val="000000"/>
                          </a:solidFill>
                          <a:effectLst/>
                        </a:rPr>
                        <a:t>Energystock, 2017. Aanvraag Instemming  ij iging Opslagplan Zuidwending.</a:t>
                      </a:r>
                      <a:endParaRPr lang="nl-NL"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4265541630"/>
                  </a:ext>
                </a:extLst>
              </a:tr>
              <a:tr h="245552">
                <a:tc>
                  <a:txBody>
                    <a:bodyPr/>
                    <a:lstStyle/>
                    <a:p>
                      <a:pPr algn="l" fontAlgn="b"/>
                      <a:r>
                        <a:rPr lang="en-GB" sz="1000" b="0" u="none" strike="noStrike">
                          <a:solidFill>
                            <a:srgbClr val="000000"/>
                          </a:solidFill>
                          <a:effectLst/>
                        </a:rPr>
                        <a:t>27</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dirty="0" err="1">
                          <a:solidFill>
                            <a:srgbClr val="000000"/>
                          </a:solidFill>
                          <a:effectLst/>
                        </a:rPr>
                        <a:t>HyUnder</a:t>
                      </a:r>
                      <a:r>
                        <a:rPr lang="en-GB" sz="1000" b="0" u="none" strike="noStrike" dirty="0">
                          <a:solidFill>
                            <a:srgbClr val="000000"/>
                          </a:solidFill>
                          <a:effectLst/>
                        </a:rPr>
                        <a:t>, 2013. D(4) - Overview on all Known Underground Storage Technologies for Hydrogen.</a:t>
                      </a:r>
                      <a:endParaRPr lang="en-GB" sz="1000" b="0" i="0" u="none" strike="noStrike" dirty="0">
                        <a:solidFill>
                          <a:srgbClr val="000000"/>
                        </a:solidFill>
                        <a:effectLst/>
                        <a:latin typeface="+mj-lt"/>
                      </a:endParaRPr>
                    </a:p>
                  </a:txBody>
                  <a:tcPr marL="86665" marR="86665" marT="43333" marB="43333" anchor="ctr"/>
                </a:tc>
                <a:extLst>
                  <a:ext uri="{0D108BD9-81ED-4DB2-BD59-A6C34878D82A}">
                    <a16:rowId xmlns:a16="http://schemas.microsoft.com/office/drawing/2014/main" val="3395933681"/>
                  </a:ext>
                </a:extLst>
              </a:tr>
              <a:tr h="404438">
                <a:tc>
                  <a:txBody>
                    <a:bodyPr/>
                    <a:lstStyle/>
                    <a:p>
                      <a:pPr algn="l" fontAlgn="b"/>
                      <a:r>
                        <a:rPr lang="en-GB" sz="1000" b="0" u="none" strike="noStrike">
                          <a:solidFill>
                            <a:srgbClr val="000000"/>
                          </a:solidFill>
                          <a:effectLst/>
                        </a:rPr>
                        <a:t>28</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dirty="0">
                          <a:solidFill>
                            <a:srgbClr val="000000"/>
                          </a:solidFill>
                          <a:effectLst/>
                        </a:rPr>
                        <a:t>INEOS, 2014. The </a:t>
                      </a:r>
                      <a:r>
                        <a:rPr lang="en-GB" sz="1000" b="0" u="none" strike="noStrike" dirty="0" err="1">
                          <a:solidFill>
                            <a:srgbClr val="000000"/>
                          </a:solidFill>
                          <a:effectLst/>
                        </a:rPr>
                        <a:t>Keuper</a:t>
                      </a:r>
                      <a:r>
                        <a:rPr lang="en-GB" sz="1000" b="0" u="none" strike="noStrike" dirty="0">
                          <a:solidFill>
                            <a:srgbClr val="000000"/>
                          </a:solidFill>
                          <a:effectLst/>
                        </a:rPr>
                        <a:t> Gas Storage Project newsletter April 2014. Accessed February 2024. Available online: "https://www.kgsp.co.uk/wp-content/uploads/2014/04/Keuper-Gas-Storage-Project-Newsletter-April-2014-ordered.pdf"</a:t>
                      </a:r>
                      <a:endParaRPr lang="en-GB" sz="1000" b="0" i="0" u="none" strike="noStrike" dirty="0">
                        <a:solidFill>
                          <a:srgbClr val="000000"/>
                        </a:solidFill>
                        <a:effectLst/>
                        <a:latin typeface="+mj-lt"/>
                      </a:endParaRPr>
                    </a:p>
                  </a:txBody>
                  <a:tcPr marL="86665" marR="86665" marT="43333" marB="43333" anchor="ctr"/>
                </a:tc>
                <a:extLst>
                  <a:ext uri="{0D108BD9-81ED-4DB2-BD59-A6C34878D82A}">
                    <a16:rowId xmlns:a16="http://schemas.microsoft.com/office/drawing/2014/main" val="330489310"/>
                  </a:ext>
                </a:extLst>
              </a:tr>
            </a:tbl>
          </a:graphicData>
        </a:graphic>
      </p:graphicFrame>
      <p:sp>
        <p:nvSpPr>
          <p:cNvPr id="2" name="Title 3">
            <a:extLst>
              <a:ext uri="{FF2B5EF4-FFF2-40B4-BE49-F238E27FC236}">
                <a16:creationId xmlns:a16="http://schemas.microsoft.com/office/drawing/2014/main" id="{BD6B1456-3569-17D6-A4EC-07C4C025CE28}"/>
              </a:ext>
            </a:extLst>
          </p:cNvPr>
          <p:cNvSpPr txBox="1">
            <a:spLocks/>
          </p:cNvSpPr>
          <p:nvPr/>
        </p:nvSpPr>
        <p:spPr>
          <a:xfrm>
            <a:off x="580410" y="764460"/>
            <a:ext cx="5052924" cy="145899"/>
          </a:xfrm>
          <a:prstGeom prst="rect">
            <a:avLst/>
          </a:prstGeom>
          <a:noFill/>
        </p:spPr>
        <p:txBody>
          <a:bodyPr lIns="0" tIns="0" rIns="0" bIns="0" anchor="b"/>
          <a:lstStyle>
            <a:lvl1pPr algn="l" defTabSz="842978" rtl="0" eaLnBrk="1" latinLnBrk="0" hangingPunct="1">
              <a:spcBef>
                <a:spcPct val="0"/>
              </a:spcBef>
              <a:buNone/>
              <a:defRPr sz="1500" kern="1200">
                <a:solidFill>
                  <a:schemeClr val="tx1"/>
                </a:solidFill>
                <a:latin typeface="+mj-lt"/>
                <a:ea typeface="+mj-ea"/>
                <a:cs typeface="Times New Roman" pitchFamily="18" charset="0"/>
              </a:defRPr>
            </a:lvl1pPr>
          </a:lstStyle>
          <a:p>
            <a:r>
              <a:rPr lang="en-GB" sz="1043" i="1"/>
              <a:t>Appendix C: References</a:t>
            </a:r>
          </a:p>
        </p:txBody>
      </p:sp>
    </p:spTree>
    <p:extLst>
      <p:ext uri="{BB962C8B-B14F-4D97-AF65-F5344CB8AC3E}">
        <p14:creationId xmlns:p14="http://schemas.microsoft.com/office/powerpoint/2010/main" val="1303840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16" descr="{&quot;Ott&quot;:{&quot;FirstRow&quot;:{&quot;BackgroundColor&quot;:{&quot;Key&quot;:&quot;BackgroundColor&quot;},&quot;Font&quot;:{&quot;Name&quot;:&quot;Arial&quot;,&quot;Size&quot;:8.5,&quot;Bold&quot;:true,&quot;Color&quot;:{&quot;Key&quot;:&quot;TableHeading&quot;},&quot;BulletColor&quot;:{&quot;Key&quot;:&quot;TableHeading&quot;}}},&quot;FitRowHeightPp&quot;:true,&quot;ZeroMarginsWord&quot;:true,&quot;BackgroundColor&quot;:{&quot;Key&quot;:&quot;BackgroundColor&quot;},&quot;Font&quot;:{&quot;Name&quot;:&quot;Times New Roman (Headings)&quot;,&quot;Size&quot;:9.0,&quot;Bold&quot;:false,&quot;Italic&quot;:false,&quot;Underline&quot;:false,&quot;Color&quot;:{&quot;Key&quot;:&quot;TableBody&quot;},&quot;BulletColor&quot;:{&quot;Key&quot;:&quot;TableBody&quot;}},&quot;Alignment&quot;:{&quot;Horizontal&quot;:&quot;Left&quot;,&quot;Vertical&quot;:&quot;Top&quot;},&quot;Margin&quot;:{&quot;Left&quot;:5.6692915,&quot;Top&quot;:5.6692915,&quot;Right&quot;:5.6692915,&quot;Bottom&quot;:5.6692915},&quot;Borders&quot;:{&quot;Vertical&quot;:{&quot;Color&quot;:{&quot;Key&quot;:&quot;BorderColor&quot;},&quot;BorderWeight&quot;:&quot;Pt0_5&quot;,&quot;Type&quot;:&quot;Solid&quot;,&quot;Visible&quot;:true},&quot;Horizontal&quot;:{&quot;Color&quot;:{&quot;Key&quot;:&quot;BorderColor&quot;},&quot;BorderWeight&quot;:&quot;Pt0_5&quot;,&quot;Type&quot;:&quot;Solid&quot;,&quot;Visible&quot;:true}}},&quot;Ccs&quot;:{&quot;TableBody&quot;:&quot;Black&quot;,&quot;TableHeading&quot;:&quot;230, 30, 40&quot;,&quot;ColoredTableHeading&quot;:&quot;230, 30, 40&quot;,&quot;BandedGrey&quot;:&quot;233, 233, 233&quot;,&quot;BorderColor&quot;:&quot;44, 44, 45&quot;,&quot;BackgroundColor&quot;:&quot;Transparent&quot;,&quot;HeaderRowText&quot;:&quot;White&quot;},&quot;Cop&quot;:{&quot;FirstRow&quot;:true,&quot;LastRow&quot;:false,&quot;FirstColumn&quot;:true,&quot;LastColumn&quot;:false,&quot;BandedRows&quot;:false,&quot;BandedColumns&quot;:false},&quot;Twp&quot;:1.0,&quot;Aaf&quot;:false}">
            <a:extLst>
              <a:ext uri="{FF2B5EF4-FFF2-40B4-BE49-F238E27FC236}">
                <a16:creationId xmlns:a16="http://schemas.microsoft.com/office/drawing/2014/main" id="{B823ACF8-AFB4-483E-A534-B693F2E4AFB0}"/>
              </a:ext>
            </a:extLst>
          </p:cNvPr>
          <p:cNvGraphicFramePr>
            <a:graphicFrameLocks noGrp="1"/>
          </p:cNvGraphicFramePr>
          <p:nvPr/>
        </p:nvGraphicFramePr>
        <p:xfrm>
          <a:off x="577812" y="1569531"/>
          <a:ext cx="11031070" cy="4332530"/>
        </p:xfrm>
        <a:graphic>
          <a:graphicData uri="http://schemas.openxmlformats.org/drawingml/2006/table">
            <a:tbl>
              <a:tblPr firstRow="1" bandRow="1">
                <a:tableStyleId>{F5AB1C69-6EDB-4FF4-983F-18BD219EF322}</a:tableStyleId>
              </a:tblPr>
              <a:tblGrid>
                <a:gridCol w="1176265">
                  <a:extLst>
                    <a:ext uri="{9D8B030D-6E8A-4147-A177-3AD203B41FA5}">
                      <a16:colId xmlns:a16="http://schemas.microsoft.com/office/drawing/2014/main" val="2608386196"/>
                    </a:ext>
                  </a:extLst>
                </a:gridCol>
                <a:gridCol w="9854805">
                  <a:extLst>
                    <a:ext uri="{9D8B030D-6E8A-4147-A177-3AD203B41FA5}">
                      <a16:colId xmlns:a16="http://schemas.microsoft.com/office/drawing/2014/main" val="2964318435"/>
                    </a:ext>
                  </a:extLst>
                </a:gridCol>
              </a:tblGrid>
              <a:tr h="259257">
                <a:tc>
                  <a:txBody>
                    <a:bodyPr/>
                    <a:lstStyle/>
                    <a:p>
                      <a:pPr algn="l"/>
                      <a:r>
                        <a:rPr lang="en-GB" sz="800" b="1" u="none" kern="1200" baseline="0">
                          <a:solidFill>
                            <a:schemeClr val="bg2"/>
                          </a:solidFill>
                        </a:rPr>
                        <a:t>Source</a:t>
                      </a:r>
                      <a:endParaRPr lang="en-GB" sz="800" b="1" i="0" u="none" kern="1200" baseline="0">
                        <a:solidFill>
                          <a:schemeClr val="bg2"/>
                        </a:solidFill>
                        <a:latin typeface="Arial" panose="020B0604020202020204" pitchFamily="34" charset="0"/>
                        <a:ea typeface="+mn-ea"/>
                        <a:cs typeface="Arial" panose="020B0604020202020204" pitchFamily="34" charset="0"/>
                      </a:endParaRPr>
                    </a:p>
                  </a:txBody>
                  <a:tcPr marL="68240" marR="68240" marT="68240" marB="68240"/>
                </a:tc>
                <a:tc>
                  <a:txBody>
                    <a:bodyPr/>
                    <a:lstStyle/>
                    <a:p>
                      <a:pPr algn="l"/>
                      <a:r>
                        <a:rPr lang="en-GB" sz="800" b="1" u="none" kern="1200" baseline="0">
                          <a:solidFill>
                            <a:schemeClr val="bg2"/>
                          </a:solidFill>
                        </a:rPr>
                        <a:t>Publication</a:t>
                      </a:r>
                      <a:endParaRPr lang="en-GB" sz="800" b="1" i="0" u="none" kern="1200" baseline="0">
                        <a:solidFill>
                          <a:schemeClr val="bg2"/>
                        </a:solidFill>
                        <a:latin typeface="Arial" panose="020B0604020202020204" pitchFamily="34" charset="0"/>
                        <a:ea typeface="+mn-ea"/>
                        <a:cs typeface="Arial" panose="020B0604020202020204" pitchFamily="34" charset="0"/>
                      </a:endParaRPr>
                    </a:p>
                  </a:txBody>
                  <a:tcPr marL="68240" marR="68240" marT="68240" marB="68240"/>
                </a:tc>
                <a:extLst>
                  <a:ext uri="{0D108BD9-81ED-4DB2-BD59-A6C34878D82A}">
                    <a16:rowId xmlns:a16="http://schemas.microsoft.com/office/drawing/2014/main" val="3920841687"/>
                  </a:ext>
                </a:extLst>
              </a:tr>
              <a:tr h="245552">
                <a:tc>
                  <a:txBody>
                    <a:bodyPr/>
                    <a:lstStyle/>
                    <a:p>
                      <a:pPr algn="l" fontAlgn="b"/>
                      <a:r>
                        <a:rPr lang="en-GB" sz="1000" b="0" u="none" strike="noStrike">
                          <a:solidFill>
                            <a:srgbClr val="000000"/>
                          </a:solidFill>
                          <a:effectLst/>
                        </a:rPr>
                        <a:t>29</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INEOS, 2024. Keuper Gas Storage Project Plans. Accessed February 2024. Available online: "https://www.kgsp.co.uk/the-plans/".</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476742582"/>
                  </a:ext>
                </a:extLst>
              </a:tr>
              <a:tr h="245552">
                <a:tc>
                  <a:txBody>
                    <a:bodyPr/>
                    <a:lstStyle/>
                    <a:p>
                      <a:pPr algn="l" fontAlgn="b"/>
                      <a:r>
                        <a:rPr lang="en-GB" sz="1000" b="0" u="none" strike="noStrike">
                          <a:solidFill>
                            <a:srgbClr val="000000"/>
                          </a:solidFill>
                          <a:effectLst/>
                        </a:rPr>
                        <a:t>30</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dirty="0">
                          <a:solidFill>
                            <a:srgbClr val="000000"/>
                          </a:solidFill>
                          <a:effectLst/>
                        </a:rPr>
                        <a:t>INEOS, 2024. Verbal communication with Richard Stevenson regarding </a:t>
                      </a:r>
                      <a:r>
                        <a:rPr lang="en-GB" sz="1000" b="0" u="none" strike="noStrike" dirty="0" err="1">
                          <a:solidFill>
                            <a:srgbClr val="000000"/>
                          </a:solidFill>
                          <a:effectLst/>
                        </a:rPr>
                        <a:t>HyKeuper</a:t>
                      </a:r>
                      <a:r>
                        <a:rPr lang="en-GB" sz="1000" b="0" u="none" strike="noStrike" dirty="0">
                          <a:solidFill>
                            <a:srgbClr val="000000"/>
                          </a:solidFill>
                          <a:effectLst/>
                        </a:rPr>
                        <a:t> project. 22 February 2024.</a:t>
                      </a:r>
                      <a:endParaRPr lang="en-GB" sz="1000" b="0" i="0" u="none" strike="noStrike" dirty="0">
                        <a:solidFill>
                          <a:srgbClr val="000000"/>
                        </a:solidFill>
                        <a:effectLst/>
                        <a:latin typeface="+mj-lt"/>
                      </a:endParaRPr>
                    </a:p>
                  </a:txBody>
                  <a:tcPr marL="86665" marR="86665" marT="43333" marB="43333" anchor="ctr"/>
                </a:tc>
                <a:extLst>
                  <a:ext uri="{0D108BD9-81ED-4DB2-BD59-A6C34878D82A}">
                    <a16:rowId xmlns:a16="http://schemas.microsoft.com/office/drawing/2014/main" val="2930129032"/>
                  </a:ext>
                </a:extLst>
              </a:tr>
              <a:tr h="245552">
                <a:tc>
                  <a:txBody>
                    <a:bodyPr/>
                    <a:lstStyle/>
                    <a:p>
                      <a:pPr algn="l" fontAlgn="b"/>
                      <a:r>
                        <a:rPr lang="en-GB" sz="1000" b="0" u="none" strike="noStrike">
                          <a:solidFill>
                            <a:srgbClr val="000000"/>
                          </a:solidFill>
                          <a:effectLst/>
                        </a:rPr>
                        <a:t>31</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dirty="0">
                          <a:solidFill>
                            <a:srgbClr val="000000"/>
                          </a:solidFill>
                          <a:effectLst/>
                        </a:rPr>
                        <a:t>H21 , 2018. H21 North of England. H21 </a:t>
                      </a:r>
                      <a:r>
                        <a:rPr lang="en-GB" sz="1000" b="0" u="none" strike="noStrike" dirty="0" err="1">
                          <a:solidFill>
                            <a:srgbClr val="000000"/>
                          </a:solidFill>
                          <a:effectLst/>
                        </a:rPr>
                        <a:t>NoE</a:t>
                      </a:r>
                      <a:r>
                        <a:rPr lang="en-GB" sz="1000" b="0" u="none" strike="noStrike" dirty="0">
                          <a:solidFill>
                            <a:srgbClr val="000000"/>
                          </a:solidFill>
                          <a:effectLst/>
                        </a:rPr>
                        <a:t> Report/2018.</a:t>
                      </a:r>
                      <a:endParaRPr lang="en-GB" sz="1000" b="0" i="0" u="none" strike="noStrike" dirty="0">
                        <a:solidFill>
                          <a:srgbClr val="000000"/>
                        </a:solidFill>
                        <a:effectLst/>
                        <a:latin typeface="+mj-lt"/>
                      </a:endParaRPr>
                    </a:p>
                  </a:txBody>
                  <a:tcPr marL="86665" marR="86665" marT="43333" marB="43333" anchor="ctr"/>
                </a:tc>
                <a:extLst>
                  <a:ext uri="{0D108BD9-81ED-4DB2-BD59-A6C34878D82A}">
                    <a16:rowId xmlns:a16="http://schemas.microsoft.com/office/drawing/2014/main" val="1916591034"/>
                  </a:ext>
                </a:extLst>
              </a:tr>
              <a:tr h="245552">
                <a:tc>
                  <a:txBody>
                    <a:bodyPr/>
                    <a:lstStyle/>
                    <a:p>
                      <a:pPr algn="l" fontAlgn="b"/>
                      <a:r>
                        <a:rPr lang="en-GB" sz="1000" b="0" u="none" strike="noStrike">
                          <a:solidFill>
                            <a:srgbClr val="000000"/>
                          </a:solidFill>
                          <a:effectLst/>
                        </a:rPr>
                        <a:t>32</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dirty="0">
                          <a:solidFill>
                            <a:srgbClr val="000000"/>
                          </a:solidFill>
                          <a:effectLst/>
                        </a:rPr>
                        <a:t>Hydrogen UK, 2022. Hydrogen Storage: Delivering on the UK's Energy Needs.</a:t>
                      </a:r>
                      <a:endParaRPr lang="en-GB" sz="1000" b="0" i="0" u="none" strike="noStrike" dirty="0">
                        <a:solidFill>
                          <a:srgbClr val="000000"/>
                        </a:solidFill>
                        <a:effectLst/>
                        <a:latin typeface="+mj-lt"/>
                      </a:endParaRPr>
                    </a:p>
                  </a:txBody>
                  <a:tcPr marL="86665" marR="86665" marT="43333" marB="43333" anchor="ctr"/>
                </a:tc>
                <a:extLst>
                  <a:ext uri="{0D108BD9-81ED-4DB2-BD59-A6C34878D82A}">
                    <a16:rowId xmlns:a16="http://schemas.microsoft.com/office/drawing/2014/main" val="3437291170"/>
                  </a:ext>
                </a:extLst>
              </a:tr>
              <a:tr h="245552">
                <a:tc>
                  <a:txBody>
                    <a:bodyPr/>
                    <a:lstStyle/>
                    <a:p>
                      <a:pPr algn="l" fontAlgn="b"/>
                      <a:r>
                        <a:rPr lang="en-GB" sz="1000" b="0" u="none" strike="noStrike">
                          <a:solidFill>
                            <a:srgbClr val="000000"/>
                          </a:solidFill>
                          <a:effectLst/>
                        </a:rPr>
                        <a:t>33</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dirty="0">
                          <a:solidFill>
                            <a:srgbClr val="000000"/>
                          </a:solidFill>
                          <a:effectLst/>
                        </a:rPr>
                        <a:t>H2eart for Europe, 2024. The role of underground hydrogen storage in Europe.</a:t>
                      </a:r>
                      <a:endParaRPr lang="en-GB" sz="1000" b="0" i="0" u="none" strike="noStrike" dirty="0">
                        <a:solidFill>
                          <a:srgbClr val="000000"/>
                        </a:solidFill>
                        <a:effectLst/>
                        <a:latin typeface="+mj-lt"/>
                      </a:endParaRPr>
                    </a:p>
                  </a:txBody>
                  <a:tcPr marL="86665" marR="86665" marT="43333" marB="43333" anchor="ctr"/>
                </a:tc>
                <a:extLst>
                  <a:ext uri="{0D108BD9-81ED-4DB2-BD59-A6C34878D82A}">
                    <a16:rowId xmlns:a16="http://schemas.microsoft.com/office/drawing/2014/main" val="862410963"/>
                  </a:ext>
                </a:extLst>
              </a:tr>
              <a:tr h="245552">
                <a:tc>
                  <a:txBody>
                    <a:bodyPr/>
                    <a:lstStyle/>
                    <a:p>
                      <a:pPr algn="l" fontAlgn="b"/>
                      <a:r>
                        <a:rPr lang="en-GB" sz="1000" b="0" u="none" strike="noStrike">
                          <a:solidFill>
                            <a:srgbClr val="000000"/>
                          </a:solidFill>
                          <a:effectLst/>
                        </a:rPr>
                        <a:t>34</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dirty="0">
                          <a:solidFill>
                            <a:srgbClr val="000000"/>
                          </a:solidFill>
                          <a:effectLst/>
                        </a:rPr>
                        <a:t>SSE Thermal, Equinor, 2022. Aldborough Hydrogen Storage. Conference proceedings of Hydrogen Storage in Caverns 2022. </a:t>
                      </a:r>
                      <a:endParaRPr lang="en-GB" sz="1000" b="0" i="0" u="none" strike="noStrike" dirty="0">
                        <a:solidFill>
                          <a:srgbClr val="000000"/>
                        </a:solidFill>
                        <a:effectLst/>
                        <a:latin typeface="+mj-lt"/>
                      </a:endParaRPr>
                    </a:p>
                  </a:txBody>
                  <a:tcPr marL="86665" marR="86665" marT="43333" marB="43333" anchor="ctr"/>
                </a:tc>
                <a:extLst>
                  <a:ext uri="{0D108BD9-81ED-4DB2-BD59-A6C34878D82A}">
                    <a16:rowId xmlns:a16="http://schemas.microsoft.com/office/drawing/2014/main" val="1847091201"/>
                  </a:ext>
                </a:extLst>
              </a:tr>
              <a:tr h="563325">
                <a:tc>
                  <a:txBody>
                    <a:bodyPr/>
                    <a:lstStyle/>
                    <a:p>
                      <a:pPr algn="l" fontAlgn="b"/>
                      <a:r>
                        <a:rPr lang="en-GB" sz="1000" b="0" u="none" strike="noStrike">
                          <a:solidFill>
                            <a:srgbClr val="000000"/>
                          </a:solidFill>
                          <a:effectLst/>
                        </a:rPr>
                        <a:t>35</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Geostock Entrpose, 2015. THE HOLFORD GAS STORAGE PROJECT. Available online: https://www.geolsoc.org.uk/~/media/Files/GSL/Events/1Sus%20exploit%20of%20the%20subsurface%20presentations/Day%201%20P5%20-%20From%20site%20exploration%20to%20gas%20operation%20-The%20development%20of%20the%20Holford%20gas%20storage.pdf?la=en. Accessed July 2023. </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597024463"/>
                  </a:ext>
                </a:extLst>
              </a:tr>
              <a:tr h="245552">
                <a:tc>
                  <a:txBody>
                    <a:bodyPr/>
                    <a:lstStyle/>
                    <a:p>
                      <a:pPr algn="l" fontAlgn="b"/>
                      <a:r>
                        <a:rPr lang="en-GB" sz="1000" b="0" u="none" strike="noStrike">
                          <a:solidFill>
                            <a:srgbClr val="000000"/>
                          </a:solidFill>
                          <a:effectLst/>
                        </a:rPr>
                        <a:t>36</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dirty="0" err="1">
                          <a:solidFill>
                            <a:srgbClr val="000000"/>
                          </a:solidFill>
                          <a:effectLst/>
                        </a:rPr>
                        <a:t>Berest</a:t>
                      </a:r>
                      <a:r>
                        <a:rPr lang="en-GB" sz="1000" b="0" u="none" strike="noStrike" dirty="0">
                          <a:solidFill>
                            <a:srgbClr val="000000"/>
                          </a:solidFill>
                          <a:effectLst/>
                        </a:rPr>
                        <a:t>, P., 2011. Thermomechanical Aspects of high frequency cycling in salt storage caverns. In International Gas Union Research Conference 2011.</a:t>
                      </a:r>
                      <a:endParaRPr lang="en-GB" sz="1000" b="0" i="0" u="none" strike="noStrike" dirty="0">
                        <a:solidFill>
                          <a:srgbClr val="000000"/>
                        </a:solidFill>
                        <a:effectLst/>
                        <a:latin typeface="+mj-lt"/>
                      </a:endParaRPr>
                    </a:p>
                  </a:txBody>
                  <a:tcPr marL="86665" marR="86665" marT="43333" marB="43333" anchor="ctr"/>
                </a:tc>
                <a:extLst>
                  <a:ext uri="{0D108BD9-81ED-4DB2-BD59-A6C34878D82A}">
                    <a16:rowId xmlns:a16="http://schemas.microsoft.com/office/drawing/2014/main" val="2756630353"/>
                  </a:ext>
                </a:extLst>
              </a:tr>
              <a:tr h="245552">
                <a:tc>
                  <a:txBody>
                    <a:bodyPr/>
                    <a:lstStyle/>
                    <a:p>
                      <a:pPr algn="l" fontAlgn="b"/>
                      <a:r>
                        <a:rPr lang="en-GB" sz="1000" b="0" u="none" strike="noStrike">
                          <a:solidFill>
                            <a:srgbClr val="000000"/>
                          </a:solidFill>
                          <a:effectLst/>
                        </a:rPr>
                        <a:t>37</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Beutel, T. and Black, S.T., 2005. Salt deposits and gas cavern storage in the UK with a case study of salt exploration from Cheshire. Oil Gas European Magazine, p. 31–35., 1 2005. </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2101748675"/>
                  </a:ext>
                </a:extLst>
              </a:tr>
              <a:tr h="404438">
                <a:tc>
                  <a:txBody>
                    <a:bodyPr/>
                    <a:lstStyle/>
                    <a:p>
                      <a:pPr algn="l" fontAlgn="b"/>
                      <a:r>
                        <a:rPr lang="en-GB" sz="1000" b="0" u="none" strike="noStrike">
                          <a:solidFill>
                            <a:srgbClr val="000000"/>
                          </a:solidFill>
                          <a:effectLst/>
                        </a:rPr>
                        <a:t>38</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Crotogino, F., Donadei, S., Bünger, U. and Landinger, H., 2010. Large-scale hydrogen underground storage for securing future energy supplies”. In 18th World hydrogen energy conference (Vol. 78, pp. 37-45). </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2995733681"/>
                  </a:ext>
                </a:extLst>
              </a:tr>
              <a:tr h="245552">
                <a:tc>
                  <a:txBody>
                    <a:bodyPr/>
                    <a:lstStyle/>
                    <a:p>
                      <a:pPr algn="l" fontAlgn="b"/>
                      <a:r>
                        <a:rPr lang="en-GB" sz="1000" b="0" u="none" strike="noStrike">
                          <a:solidFill>
                            <a:srgbClr val="000000"/>
                          </a:solidFill>
                          <a:effectLst/>
                        </a:rPr>
                        <a:t>39</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Minougou JD et al., 2023. Underground hydrogen storage in caverns: Challenges of impure salt structures. Earth-Science Reviews, Volume 247, 104599. </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510837963"/>
                  </a:ext>
                </a:extLst>
              </a:tr>
              <a:tr h="245552">
                <a:tc>
                  <a:txBody>
                    <a:bodyPr/>
                    <a:lstStyle/>
                    <a:p>
                      <a:pPr algn="l" fontAlgn="b"/>
                      <a:r>
                        <a:rPr lang="en-GB" sz="1000" b="0" u="none" strike="noStrike">
                          <a:solidFill>
                            <a:srgbClr val="000000"/>
                          </a:solidFill>
                          <a:effectLst/>
                        </a:rPr>
                        <a:t>40</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Ozarslan, A., 2012. Large-scale hydrogen energy storage in salt caverns. International journal of hydrogen energy, 37(19), pp.14265-14277.</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4268639945"/>
                  </a:ext>
                </a:extLst>
              </a:tr>
              <a:tr h="245552">
                <a:tc>
                  <a:txBody>
                    <a:bodyPr/>
                    <a:lstStyle/>
                    <a:p>
                      <a:pPr algn="l" fontAlgn="b"/>
                      <a:r>
                        <a:rPr lang="en-GB" sz="1000" b="0" u="none" strike="noStrike">
                          <a:solidFill>
                            <a:srgbClr val="000000"/>
                          </a:solidFill>
                          <a:effectLst/>
                        </a:rPr>
                        <a:t>41</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solidFill>
                            <a:srgbClr val="000000"/>
                          </a:solidFill>
                          <a:effectLst/>
                        </a:rPr>
                        <a:t>Plaat, H., 2009. Underground gas storage: Why and how. Geological Society, London, Special Publications, 313(1), pp.25-37.</a:t>
                      </a:r>
                      <a:endParaRPr lang="en-GB" sz="1000" b="0" i="0" u="none" strike="noStrike">
                        <a:solidFill>
                          <a:srgbClr val="000000"/>
                        </a:solidFill>
                        <a:effectLst/>
                        <a:latin typeface="+mj-lt"/>
                      </a:endParaRPr>
                    </a:p>
                  </a:txBody>
                  <a:tcPr marL="86665" marR="86665" marT="43333" marB="43333" anchor="ctr"/>
                </a:tc>
                <a:extLst>
                  <a:ext uri="{0D108BD9-81ED-4DB2-BD59-A6C34878D82A}">
                    <a16:rowId xmlns:a16="http://schemas.microsoft.com/office/drawing/2014/main" val="1008808554"/>
                  </a:ext>
                </a:extLst>
              </a:tr>
              <a:tr h="404438">
                <a:tc>
                  <a:txBody>
                    <a:bodyPr/>
                    <a:lstStyle/>
                    <a:p>
                      <a:pPr algn="l" fontAlgn="b"/>
                      <a:r>
                        <a:rPr lang="en-GB" sz="1000" b="0" u="none" strike="noStrike">
                          <a:solidFill>
                            <a:srgbClr val="000000"/>
                          </a:solidFill>
                          <a:effectLst/>
                        </a:rPr>
                        <a:t>42</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dirty="0" err="1">
                          <a:solidFill>
                            <a:srgbClr val="000000"/>
                          </a:solidFill>
                          <a:effectLst/>
                        </a:rPr>
                        <a:t>Stolzenburg</a:t>
                      </a:r>
                      <a:r>
                        <a:rPr lang="en-GB" sz="1000" b="0" u="none" strike="noStrike" dirty="0">
                          <a:solidFill>
                            <a:srgbClr val="000000"/>
                          </a:solidFill>
                          <a:effectLst/>
                        </a:rPr>
                        <a:t>, K. et al., 2014. Integration von Wind-</a:t>
                      </a:r>
                      <a:r>
                        <a:rPr lang="en-GB" sz="1000" b="0" u="none" strike="noStrike" dirty="0" err="1">
                          <a:solidFill>
                            <a:srgbClr val="000000"/>
                          </a:solidFill>
                          <a:effectLst/>
                        </a:rPr>
                        <a:t>Wasserstoff</a:t>
                      </a:r>
                      <a:r>
                        <a:rPr lang="en-GB" sz="1000" b="0" u="none" strike="noStrike" dirty="0">
                          <a:solidFill>
                            <a:srgbClr val="000000"/>
                          </a:solidFill>
                          <a:effectLst/>
                        </a:rPr>
                        <a:t>-</a:t>
                      </a:r>
                      <a:r>
                        <a:rPr lang="en-GB" sz="1000" b="0" u="none" strike="noStrike" dirty="0" err="1">
                          <a:solidFill>
                            <a:srgbClr val="000000"/>
                          </a:solidFill>
                          <a:effectLst/>
                        </a:rPr>
                        <a:t>Systemen</a:t>
                      </a:r>
                      <a:r>
                        <a:rPr lang="en-GB" sz="1000" b="0" u="none" strike="noStrike" dirty="0">
                          <a:solidFill>
                            <a:srgbClr val="000000"/>
                          </a:solidFill>
                          <a:effectLst/>
                        </a:rPr>
                        <a:t> in das </a:t>
                      </a:r>
                      <a:r>
                        <a:rPr lang="en-GB" sz="1000" b="0" u="none" strike="noStrike" dirty="0" err="1">
                          <a:solidFill>
                            <a:srgbClr val="000000"/>
                          </a:solidFill>
                          <a:effectLst/>
                        </a:rPr>
                        <a:t>Energiesystem</a:t>
                      </a:r>
                      <a:r>
                        <a:rPr lang="en-GB" sz="1000" b="0" u="none" strike="noStrike" dirty="0">
                          <a:solidFill>
                            <a:srgbClr val="000000"/>
                          </a:solidFill>
                          <a:effectLst/>
                        </a:rPr>
                        <a:t>. </a:t>
                      </a:r>
                      <a:r>
                        <a:rPr lang="en-GB" sz="1000" b="0" u="none" strike="noStrike" dirty="0" err="1">
                          <a:solidFill>
                            <a:srgbClr val="000000"/>
                          </a:solidFill>
                          <a:effectLst/>
                        </a:rPr>
                        <a:t>s.l.</a:t>
                      </a:r>
                      <a:r>
                        <a:rPr lang="en-GB" sz="1000" b="0" u="none" strike="noStrike" dirty="0">
                          <a:solidFill>
                            <a:srgbClr val="000000"/>
                          </a:solidFill>
                          <a:effectLst/>
                        </a:rPr>
                        <a:t>, Analysis on behalf of Nationale Organisation </a:t>
                      </a:r>
                      <a:r>
                        <a:rPr lang="en-GB" sz="1000" b="0" u="none" strike="noStrike" dirty="0" err="1">
                          <a:solidFill>
                            <a:srgbClr val="000000"/>
                          </a:solidFill>
                          <a:effectLst/>
                        </a:rPr>
                        <a:t>Wasserstoff</a:t>
                      </a:r>
                      <a:r>
                        <a:rPr lang="en-GB" sz="1000" b="0" u="none" strike="noStrike" dirty="0">
                          <a:solidFill>
                            <a:srgbClr val="000000"/>
                          </a:solidFill>
                          <a:effectLst/>
                        </a:rPr>
                        <a:t>-und </a:t>
                      </a:r>
                      <a:r>
                        <a:rPr lang="en-GB" sz="1000" b="0" u="none" strike="noStrike" dirty="0" err="1">
                          <a:solidFill>
                            <a:srgbClr val="000000"/>
                          </a:solidFill>
                          <a:effectLst/>
                        </a:rPr>
                        <a:t>Brennstoffzellentechnologie</a:t>
                      </a:r>
                      <a:r>
                        <a:rPr lang="en-GB" sz="1000" b="0" u="none" strike="noStrike" dirty="0">
                          <a:solidFill>
                            <a:srgbClr val="000000"/>
                          </a:solidFill>
                          <a:effectLst/>
                        </a:rPr>
                        <a:t> GmbH (NOW).</a:t>
                      </a:r>
                      <a:endParaRPr lang="en-GB" sz="1000" b="0" i="0" u="none" strike="noStrike" dirty="0">
                        <a:solidFill>
                          <a:srgbClr val="000000"/>
                        </a:solidFill>
                        <a:effectLst/>
                        <a:latin typeface="+mj-lt"/>
                      </a:endParaRPr>
                    </a:p>
                  </a:txBody>
                  <a:tcPr marL="86665" marR="86665" marT="43333" marB="43333" anchor="ctr"/>
                </a:tc>
                <a:extLst>
                  <a:ext uri="{0D108BD9-81ED-4DB2-BD59-A6C34878D82A}">
                    <a16:rowId xmlns:a16="http://schemas.microsoft.com/office/drawing/2014/main" val="2881862579"/>
                  </a:ext>
                </a:extLst>
              </a:tr>
            </a:tbl>
          </a:graphicData>
        </a:graphic>
      </p:graphicFrame>
      <p:sp>
        <p:nvSpPr>
          <p:cNvPr id="2" name="Title 3">
            <a:extLst>
              <a:ext uri="{FF2B5EF4-FFF2-40B4-BE49-F238E27FC236}">
                <a16:creationId xmlns:a16="http://schemas.microsoft.com/office/drawing/2014/main" id="{BD6B1456-3569-17D6-A4EC-07C4C025CE28}"/>
              </a:ext>
            </a:extLst>
          </p:cNvPr>
          <p:cNvSpPr txBox="1">
            <a:spLocks/>
          </p:cNvSpPr>
          <p:nvPr/>
        </p:nvSpPr>
        <p:spPr>
          <a:xfrm>
            <a:off x="580410" y="764460"/>
            <a:ext cx="5052924" cy="145899"/>
          </a:xfrm>
          <a:prstGeom prst="rect">
            <a:avLst/>
          </a:prstGeom>
          <a:noFill/>
        </p:spPr>
        <p:txBody>
          <a:bodyPr lIns="0" tIns="0" rIns="0" bIns="0" anchor="b"/>
          <a:lstStyle>
            <a:lvl1pPr algn="l" defTabSz="842978" rtl="0" eaLnBrk="1" latinLnBrk="0" hangingPunct="1">
              <a:spcBef>
                <a:spcPct val="0"/>
              </a:spcBef>
              <a:buNone/>
              <a:defRPr sz="1500" kern="1200">
                <a:solidFill>
                  <a:schemeClr val="tx1"/>
                </a:solidFill>
                <a:latin typeface="+mj-lt"/>
                <a:ea typeface="+mj-ea"/>
                <a:cs typeface="Times New Roman" pitchFamily="18" charset="0"/>
              </a:defRPr>
            </a:lvl1pPr>
          </a:lstStyle>
          <a:p>
            <a:r>
              <a:rPr lang="en-GB" sz="1043" i="1"/>
              <a:t>Appendix C: References</a:t>
            </a:r>
          </a:p>
        </p:txBody>
      </p:sp>
      <p:sp>
        <p:nvSpPr>
          <p:cNvPr id="10" name="Title 3">
            <a:extLst>
              <a:ext uri="{FF2B5EF4-FFF2-40B4-BE49-F238E27FC236}">
                <a16:creationId xmlns:a16="http://schemas.microsoft.com/office/drawing/2014/main" id="{A7245709-E363-D63A-0A20-DCACD9ECB969}"/>
              </a:ext>
            </a:extLst>
          </p:cNvPr>
          <p:cNvSpPr>
            <a:spLocks noGrp="1"/>
          </p:cNvSpPr>
          <p:nvPr>
            <p:ph type="title"/>
          </p:nvPr>
        </p:nvSpPr>
        <p:spPr>
          <a:xfrm>
            <a:off x="581162" y="934894"/>
            <a:ext cx="11031180" cy="474628"/>
          </a:xfrm>
        </p:spPr>
        <p:txBody>
          <a:bodyPr/>
          <a:lstStyle/>
          <a:p>
            <a:r>
              <a:rPr lang="en-GB"/>
              <a:t>References for Appendix B</a:t>
            </a:r>
          </a:p>
        </p:txBody>
      </p:sp>
    </p:spTree>
    <p:extLst>
      <p:ext uri="{BB962C8B-B14F-4D97-AF65-F5344CB8AC3E}">
        <p14:creationId xmlns:p14="http://schemas.microsoft.com/office/powerpoint/2010/main" val="30759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16" descr="{&quot;Ott&quot;:{&quot;FirstRow&quot;:{&quot;BackgroundColor&quot;:{&quot;Key&quot;:&quot;BackgroundColor&quot;},&quot;Font&quot;:{&quot;Name&quot;:&quot;Arial&quot;,&quot;Size&quot;:8.5,&quot;Bold&quot;:true,&quot;Color&quot;:{&quot;Key&quot;:&quot;TableHeading&quot;},&quot;BulletColor&quot;:{&quot;Key&quot;:&quot;TableHeading&quot;}}},&quot;FitRowHeightPp&quot;:true,&quot;ZeroMarginsWord&quot;:true,&quot;BackgroundColor&quot;:{&quot;Key&quot;:&quot;BackgroundColor&quot;},&quot;Font&quot;:{&quot;Name&quot;:&quot;Times New Roman (Headings)&quot;,&quot;Size&quot;:9.0,&quot;Bold&quot;:false,&quot;Italic&quot;:false,&quot;Underline&quot;:false,&quot;Color&quot;:{&quot;Key&quot;:&quot;TableBody&quot;},&quot;BulletColor&quot;:{&quot;Key&quot;:&quot;TableBody&quot;}},&quot;Alignment&quot;:{&quot;Horizontal&quot;:&quot;Left&quot;,&quot;Vertical&quot;:&quot;Top&quot;},&quot;Margin&quot;:{&quot;Left&quot;:5.6692915,&quot;Top&quot;:5.6692915,&quot;Right&quot;:5.6692915,&quot;Bottom&quot;:5.6692915},&quot;Borders&quot;:{&quot;Vertical&quot;:{&quot;Color&quot;:{&quot;Key&quot;:&quot;BorderColor&quot;},&quot;BorderWeight&quot;:&quot;Pt0_5&quot;,&quot;Type&quot;:&quot;Solid&quot;,&quot;Visible&quot;:true},&quot;Horizontal&quot;:{&quot;Color&quot;:{&quot;Key&quot;:&quot;BorderColor&quot;},&quot;BorderWeight&quot;:&quot;Pt0_5&quot;,&quot;Type&quot;:&quot;Solid&quot;,&quot;Visible&quot;:true}}},&quot;Ccs&quot;:{&quot;TableBody&quot;:&quot;Black&quot;,&quot;TableHeading&quot;:&quot;230, 30, 40&quot;,&quot;ColoredTableHeading&quot;:&quot;230, 30, 40&quot;,&quot;BandedGrey&quot;:&quot;233, 233, 233&quot;,&quot;BorderColor&quot;:&quot;44, 44, 45&quot;,&quot;BackgroundColor&quot;:&quot;Transparent&quot;,&quot;HeaderRowText&quot;:&quot;White&quot;},&quot;Cop&quot;:{&quot;FirstRow&quot;:true,&quot;LastRow&quot;:false,&quot;FirstColumn&quot;:true,&quot;LastColumn&quot;:false,&quot;BandedRows&quot;:false,&quot;BandedColumns&quot;:false},&quot;Twp&quot;:1.0,&quot;Aaf&quot;:false}">
            <a:extLst>
              <a:ext uri="{FF2B5EF4-FFF2-40B4-BE49-F238E27FC236}">
                <a16:creationId xmlns:a16="http://schemas.microsoft.com/office/drawing/2014/main" id="{B823ACF8-AFB4-483E-A534-B693F2E4AFB0}"/>
              </a:ext>
            </a:extLst>
          </p:cNvPr>
          <p:cNvGraphicFramePr>
            <a:graphicFrameLocks noGrp="1"/>
          </p:cNvGraphicFramePr>
          <p:nvPr/>
        </p:nvGraphicFramePr>
        <p:xfrm>
          <a:off x="577812" y="1569531"/>
          <a:ext cx="11031070" cy="5108673"/>
        </p:xfrm>
        <a:graphic>
          <a:graphicData uri="http://schemas.openxmlformats.org/drawingml/2006/table">
            <a:tbl>
              <a:tblPr firstRow="1" bandRow="1">
                <a:tableStyleId>{F5AB1C69-6EDB-4FF4-983F-18BD219EF322}</a:tableStyleId>
              </a:tblPr>
              <a:tblGrid>
                <a:gridCol w="1176265">
                  <a:extLst>
                    <a:ext uri="{9D8B030D-6E8A-4147-A177-3AD203B41FA5}">
                      <a16:colId xmlns:a16="http://schemas.microsoft.com/office/drawing/2014/main" val="2608386196"/>
                    </a:ext>
                  </a:extLst>
                </a:gridCol>
                <a:gridCol w="9854805">
                  <a:extLst>
                    <a:ext uri="{9D8B030D-6E8A-4147-A177-3AD203B41FA5}">
                      <a16:colId xmlns:a16="http://schemas.microsoft.com/office/drawing/2014/main" val="2964318435"/>
                    </a:ext>
                  </a:extLst>
                </a:gridCol>
              </a:tblGrid>
              <a:tr h="259257">
                <a:tc>
                  <a:txBody>
                    <a:bodyPr/>
                    <a:lstStyle/>
                    <a:p>
                      <a:pPr algn="l"/>
                      <a:r>
                        <a:rPr lang="en-GB" sz="800" b="1" u="none" kern="1200" baseline="0">
                          <a:solidFill>
                            <a:schemeClr val="bg1"/>
                          </a:solidFill>
                        </a:rPr>
                        <a:t>Source</a:t>
                      </a:r>
                      <a:endParaRPr lang="en-GB" sz="800" b="1" i="0" u="none" kern="1200" baseline="0">
                        <a:solidFill>
                          <a:schemeClr val="bg1"/>
                        </a:solidFill>
                        <a:latin typeface="Arial" panose="020B0604020202020204" pitchFamily="34" charset="0"/>
                        <a:ea typeface="+mn-ea"/>
                        <a:cs typeface="Arial" panose="020B0604020202020204" pitchFamily="34" charset="0"/>
                      </a:endParaRPr>
                    </a:p>
                  </a:txBody>
                  <a:tcPr marL="68240" marR="68240" marT="68240" marB="68240"/>
                </a:tc>
                <a:tc>
                  <a:txBody>
                    <a:bodyPr/>
                    <a:lstStyle/>
                    <a:p>
                      <a:pPr algn="l"/>
                      <a:r>
                        <a:rPr lang="en-GB" sz="800" b="1" u="none" kern="1200" baseline="0" dirty="0">
                          <a:solidFill>
                            <a:schemeClr val="bg1"/>
                          </a:solidFill>
                        </a:rPr>
                        <a:t>Publication</a:t>
                      </a:r>
                      <a:endParaRPr lang="en-GB" sz="800" b="1" i="0" u="none" kern="1200" baseline="0" dirty="0">
                        <a:solidFill>
                          <a:schemeClr val="bg1"/>
                        </a:solidFill>
                        <a:latin typeface="Arial" panose="020B0604020202020204" pitchFamily="34" charset="0"/>
                        <a:ea typeface="+mn-ea"/>
                        <a:cs typeface="Arial" panose="020B0604020202020204" pitchFamily="34" charset="0"/>
                      </a:endParaRPr>
                    </a:p>
                  </a:txBody>
                  <a:tcPr marL="86665" marR="86665" marT="43333" marB="43333" anchor="ctr"/>
                </a:tc>
                <a:extLst>
                  <a:ext uri="{0D108BD9-81ED-4DB2-BD59-A6C34878D82A}">
                    <a16:rowId xmlns:a16="http://schemas.microsoft.com/office/drawing/2014/main" val="3920841687"/>
                  </a:ext>
                </a:extLst>
              </a:tr>
              <a:tr h="238330">
                <a:tc>
                  <a:txBody>
                    <a:bodyPr/>
                    <a:lstStyle/>
                    <a:p>
                      <a:pPr algn="l" fontAlgn="b"/>
                      <a:r>
                        <a:rPr lang="en-GB" sz="1000" b="0" u="none" strike="noStrike">
                          <a:solidFill>
                            <a:srgbClr val="000000"/>
                          </a:solidFill>
                          <a:effectLst/>
                        </a:rPr>
                        <a:t>43</a:t>
                      </a:r>
                      <a:endParaRPr lang="en-GB" sz="1000" b="0" i="0" u="none" strike="noStrike">
                        <a:solidFill>
                          <a:srgbClr val="000000"/>
                        </a:solidFill>
                        <a:effectLst/>
                        <a:latin typeface="+mj-lt"/>
                      </a:endParaRPr>
                    </a:p>
                  </a:txBody>
                  <a:tcPr marL="86665" marR="86665" marT="43333" marB="43333" anchor="ctr"/>
                </a:tc>
                <a:tc>
                  <a:txBody>
                    <a:bodyPr/>
                    <a:lstStyle/>
                    <a:p>
                      <a:pPr algn="l" fontAlgn="ctr"/>
                      <a:r>
                        <a:rPr lang="en-GB" sz="1000" b="0" u="none" strike="noStrike">
                          <a:effectLst/>
                        </a:rPr>
                        <a:t>UK Onshore Geophysical Library, 2023. Well Data. Available online: ukogl.org.uk</a:t>
                      </a:r>
                      <a:endParaRPr lang="en-GB" sz="1000" b="0" i="0" u="none" strike="noStrike">
                        <a:effectLst/>
                        <a:latin typeface="+mj-lt"/>
                      </a:endParaRPr>
                    </a:p>
                  </a:txBody>
                  <a:tcPr marL="86665" marR="86665" marT="43333" marB="43333" anchor="ctr"/>
                </a:tc>
                <a:extLst>
                  <a:ext uri="{0D108BD9-81ED-4DB2-BD59-A6C34878D82A}">
                    <a16:rowId xmlns:a16="http://schemas.microsoft.com/office/drawing/2014/main" val="476742582"/>
                  </a:ext>
                </a:extLst>
              </a:tr>
              <a:tr h="347225">
                <a:tc>
                  <a:txBody>
                    <a:bodyPr/>
                    <a:lstStyle/>
                    <a:p>
                      <a:pPr algn="l" fontAlgn="b"/>
                      <a:r>
                        <a:rPr lang="en-GB" sz="1000" b="0" u="none" strike="noStrike">
                          <a:solidFill>
                            <a:srgbClr val="000000"/>
                          </a:solidFill>
                          <a:effectLst/>
                        </a:rPr>
                        <a:t>44</a:t>
                      </a:r>
                      <a:endParaRPr lang="en-GB" sz="1000" b="0" i="0" u="none" strike="noStrike">
                        <a:solidFill>
                          <a:srgbClr val="000000"/>
                        </a:solidFill>
                        <a:effectLst/>
                        <a:latin typeface="+mj-lt"/>
                      </a:endParaRPr>
                    </a:p>
                  </a:txBody>
                  <a:tcPr marL="86665" marR="86665" marT="43333" marB="43333" anchor="ctr"/>
                </a:tc>
                <a:tc>
                  <a:txBody>
                    <a:bodyPr/>
                    <a:lstStyle/>
                    <a:p>
                      <a:pPr algn="l" fontAlgn="ctr"/>
                      <a:r>
                        <a:rPr lang="en-GB" sz="1000" b="0" u="none" strike="noStrike" dirty="0">
                          <a:effectLst/>
                        </a:rPr>
                        <a:t>Wright, J.K., 2022. The Market Weighton High in the 21st century–new understanding of a long-standing problem. Proceedings of the Yorkshire Geological Society, 64(1).</a:t>
                      </a:r>
                      <a:endParaRPr lang="en-GB" sz="1000" b="0" i="0" u="none" strike="noStrike" dirty="0">
                        <a:effectLst/>
                        <a:latin typeface="+mj-lt"/>
                      </a:endParaRPr>
                    </a:p>
                  </a:txBody>
                  <a:tcPr marL="86665" marR="86665" marT="43333" marB="43333" anchor="ctr"/>
                </a:tc>
                <a:extLst>
                  <a:ext uri="{0D108BD9-81ED-4DB2-BD59-A6C34878D82A}">
                    <a16:rowId xmlns:a16="http://schemas.microsoft.com/office/drawing/2014/main" val="2333594703"/>
                  </a:ext>
                </a:extLst>
              </a:tr>
              <a:tr h="238330">
                <a:tc>
                  <a:txBody>
                    <a:bodyPr/>
                    <a:lstStyle/>
                    <a:p>
                      <a:pPr algn="l" fontAlgn="b"/>
                      <a:r>
                        <a:rPr lang="en-GB" sz="1000" b="0" u="none" strike="noStrike">
                          <a:solidFill>
                            <a:srgbClr val="000000"/>
                          </a:solidFill>
                          <a:effectLst/>
                        </a:rPr>
                        <a:t>45</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dirty="0">
                          <a:effectLst/>
                        </a:rPr>
                        <a:t>Powell, J.H., 2010. Jurassic sedimentation in the Cleveland Basin: a review. Proceedings of the Yorkshire Geological Society, 58(1), pp.21-72.</a:t>
                      </a:r>
                      <a:endParaRPr lang="en-GB" sz="1000" b="0" i="0" u="none" strike="noStrike" dirty="0">
                        <a:effectLst/>
                        <a:latin typeface="+mj-lt"/>
                      </a:endParaRPr>
                    </a:p>
                  </a:txBody>
                  <a:tcPr marL="86665" marR="86665" marT="43333" marB="43333" anchor="ctr"/>
                </a:tc>
                <a:extLst>
                  <a:ext uri="{0D108BD9-81ED-4DB2-BD59-A6C34878D82A}">
                    <a16:rowId xmlns:a16="http://schemas.microsoft.com/office/drawing/2014/main" val="304110839"/>
                  </a:ext>
                </a:extLst>
              </a:tr>
              <a:tr h="238330">
                <a:tc>
                  <a:txBody>
                    <a:bodyPr/>
                    <a:lstStyle/>
                    <a:p>
                      <a:pPr algn="l" fontAlgn="b"/>
                      <a:r>
                        <a:rPr lang="en-GB" sz="1000" b="0" u="none" strike="noStrike">
                          <a:solidFill>
                            <a:srgbClr val="000000"/>
                          </a:solidFill>
                          <a:effectLst/>
                        </a:rPr>
                        <a:t>46</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effectLst/>
                        </a:rPr>
                        <a:t>UK Govt, 2022. National Parks (England) - data.gov.uk. Available online: https://www.data.gov.uk/dataset/334e1b27-e193-4ef5-b14e-696b58bb7e95/national-parks-england</a:t>
                      </a:r>
                      <a:endParaRPr lang="en-GB" sz="1000" b="0" i="0" u="none" strike="noStrike">
                        <a:effectLst/>
                        <a:latin typeface="+mj-lt"/>
                      </a:endParaRPr>
                    </a:p>
                  </a:txBody>
                  <a:tcPr marL="86665" marR="86665" marT="43333" marB="43333" anchor="ctr"/>
                </a:tc>
                <a:extLst>
                  <a:ext uri="{0D108BD9-81ED-4DB2-BD59-A6C34878D82A}">
                    <a16:rowId xmlns:a16="http://schemas.microsoft.com/office/drawing/2014/main" val="3512346333"/>
                  </a:ext>
                </a:extLst>
              </a:tr>
              <a:tr h="238330">
                <a:tc>
                  <a:txBody>
                    <a:bodyPr/>
                    <a:lstStyle/>
                    <a:p>
                      <a:pPr algn="l" fontAlgn="b"/>
                      <a:r>
                        <a:rPr lang="en-GB" sz="1000" b="0" u="none" strike="noStrike">
                          <a:solidFill>
                            <a:srgbClr val="000000"/>
                          </a:solidFill>
                          <a:effectLst/>
                        </a:rPr>
                        <a:t>47</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effectLst/>
                        </a:rPr>
                        <a:t>National Gas, 2023. Network route maps. Available online: https://www.nationalgas.com/land-and-assets/network-route-maps</a:t>
                      </a:r>
                      <a:endParaRPr lang="en-GB" sz="1000" b="0" i="0" u="none" strike="noStrike">
                        <a:effectLst/>
                        <a:latin typeface="+mj-lt"/>
                      </a:endParaRPr>
                    </a:p>
                  </a:txBody>
                  <a:tcPr marL="86665" marR="86665" marT="43333" marB="43333" anchor="ctr"/>
                </a:tc>
                <a:extLst>
                  <a:ext uri="{0D108BD9-81ED-4DB2-BD59-A6C34878D82A}">
                    <a16:rowId xmlns:a16="http://schemas.microsoft.com/office/drawing/2014/main" val="2535965637"/>
                  </a:ext>
                </a:extLst>
              </a:tr>
              <a:tr h="347225">
                <a:tc>
                  <a:txBody>
                    <a:bodyPr/>
                    <a:lstStyle/>
                    <a:p>
                      <a:pPr algn="l" fontAlgn="b"/>
                      <a:r>
                        <a:rPr lang="en-GB" sz="1000" b="0" u="none" strike="noStrike">
                          <a:solidFill>
                            <a:srgbClr val="000000"/>
                          </a:solidFill>
                          <a:effectLst/>
                        </a:rPr>
                        <a:t>48</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effectLst/>
                        </a:rPr>
                        <a:t>DEFRA, 2023. Sites of Special Scientific Interest Units (England). Available online: https://naturalengland-defra.opendata.arcgis.com/datasets/sites-of-special-scientific-interest-units-england/</a:t>
                      </a:r>
                      <a:endParaRPr lang="en-GB" sz="1000" b="0" i="0" u="none" strike="noStrike">
                        <a:effectLst/>
                        <a:latin typeface="+mj-lt"/>
                      </a:endParaRPr>
                    </a:p>
                  </a:txBody>
                  <a:tcPr marL="86665" marR="86665" marT="43333" marB="43333" anchor="ctr"/>
                </a:tc>
                <a:extLst>
                  <a:ext uri="{0D108BD9-81ED-4DB2-BD59-A6C34878D82A}">
                    <a16:rowId xmlns:a16="http://schemas.microsoft.com/office/drawing/2014/main" val="2635063249"/>
                  </a:ext>
                </a:extLst>
              </a:tr>
              <a:tr h="389994">
                <a:tc>
                  <a:txBody>
                    <a:bodyPr/>
                    <a:lstStyle/>
                    <a:p>
                      <a:pPr algn="l" fontAlgn="b"/>
                      <a:r>
                        <a:rPr lang="en-GB" sz="1000" b="0" u="none" strike="noStrike">
                          <a:solidFill>
                            <a:srgbClr val="000000"/>
                          </a:solidFill>
                          <a:effectLst/>
                        </a:rPr>
                        <a:t>49</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effectLst/>
                        </a:rPr>
                        <a:t>JNCC, 2019a. Boundaries of Special Areas of Conservation (SACs) of Great Britain (excludes offshore areas). Available online: https://hub.jncc.gov.uk/assets/52b4e00d-798e-4fbe-a6ca-2c5735ddf049</a:t>
                      </a:r>
                      <a:endParaRPr lang="en-GB" sz="1000" b="0" i="0" u="none" strike="noStrike">
                        <a:effectLst/>
                        <a:latin typeface="+mj-lt"/>
                      </a:endParaRPr>
                    </a:p>
                  </a:txBody>
                  <a:tcPr marL="86665" marR="86665" marT="43333" marB="43333" anchor="ctr"/>
                </a:tc>
                <a:extLst>
                  <a:ext uri="{0D108BD9-81ED-4DB2-BD59-A6C34878D82A}">
                    <a16:rowId xmlns:a16="http://schemas.microsoft.com/office/drawing/2014/main" val="2930129032"/>
                  </a:ext>
                </a:extLst>
              </a:tr>
              <a:tr h="347225">
                <a:tc>
                  <a:txBody>
                    <a:bodyPr/>
                    <a:lstStyle/>
                    <a:p>
                      <a:pPr algn="l" fontAlgn="b"/>
                      <a:r>
                        <a:rPr lang="en-GB" sz="1000" b="0" u="none" strike="noStrike">
                          <a:solidFill>
                            <a:srgbClr val="000000"/>
                          </a:solidFill>
                          <a:effectLst/>
                        </a:rPr>
                        <a:t>50</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effectLst/>
                        </a:rPr>
                        <a:t>JNCC, 2019b. Site boundaries of wetlands of international importance under the Ramsar convention. Available online: https://hub.jncc.gov.uk/assets/f0e372e3-1580-4bf4-b31a-2b18ab9ca51d</a:t>
                      </a:r>
                      <a:endParaRPr lang="en-GB" sz="1000" b="0" i="0" u="none" strike="noStrike">
                        <a:effectLst/>
                        <a:latin typeface="+mj-lt"/>
                      </a:endParaRPr>
                    </a:p>
                  </a:txBody>
                  <a:tcPr marL="86665" marR="86665" marT="43333" marB="43333" anchor="ctr"/>
                </a:tc>
                <a:extLst>
                  <a:ext uri="{0D108BD9-81ED-4DB2-BD59-A6C34878D82A}">
                    <a16:rowId xmlns:a16="http://schemas.microsoft.com/office/drawing/2014/main" val="1916591034"/>
                  </a:ext>
                </a:extLst>
              </a:tr>
              <a:tr h="238330">
                <a:tc>
                  <a:txBody>
                    <a:bodyPr/>
                    <a:lstStyle/>
                    <a:p>
                      <a:pPr algn="l" fontAlgn="b"/>
                      <a:r>
                        <a:rPr lang="en-GB" sz="1000" b="0" u="none" strike="noStrike">
                          <a:solidFill>
                            <a:srgbClr val="000000"/>
                          </a:solidFill>
                          <a:effectLst/>
                        </a:rPr>
                        <a:t>51</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effectLst/>
                        </a:rPr>
                        <a:t>UK Govt, 2023. OS Open Rivers - data.gov.uk. Available online: https://www.data.gov.uk/dataset/dc29160b-b163-4c6e-8817-f313229bcc23/os-open-rivers</a:t>
                      </a:r>
                      <a:endParaRPr lang="en-GB" sz="1000" b="0" i="0" u="none" strike="noStrike">
                        <a:effectLst/>
                        <a:latin typeface="+mj-lt"/>
                      </a:endParaRPr>
                    </a:p>
                  </a:txBody>
                  <a:tcPr marL="86665" marR="86665" marT="43333" marB="43333" anchor="ctr"/>
                </a:tc>
                <a:extLst>
                  <a:ext uri="{0D108BD9-81ED-4DB2-BD59-A6C34878D82A}">
                    <a16:rowId xmlns:a16="http://schemas.microsoft.com/office/drawing/2014/main" val="3437291170"/>
                  </a:ext>
                </a:extLst>
              </a:tr>
              <a:tr h="389994">
                <a:tc>
                  <a:txBody>
                    <a:bodyPr/>
                    <a:lstStyle/>
                    <a:p>
                      <a:pPr algn="l" fontAlgn="b"/>
                      <a:r>
                        <a:rPr lang="en-GB" sz="1000" b="0" u="none" strike="noStrike">
                          <a:solidFill>
                            <a:srgbClr val="000000"/>
                          </a:solidFill>
                          <a:effectLst/>
                        </a:rPr>
                        <a:t>52</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effectLst/>
                        </a:rPr>
                        <a:t>Durant, M.J.; Counsell, C.J., 2018. Inventory of reservoirs amounting to 90% of total UK storage NERC Environmental Information Data Centre. https://doi.org/10.5285/f5a7d56c-cea0-4f00-b159-c3788a3b2b38</a:t>
                      </a:r>
                      <a:endParaRPr lang="en-GB" sz="1000" b="0" i="0" u="none" strike="noStrike">
                        <a:effectLst/>
                        <a:latin typeface="+mj-lt"/>
                      </a:endParaRPr>
                    </a:p>
                  </a:txBody>
                  <a:tcPr marL="86665" marR="86665" marT="43333" marB="43333" anchor="ctr"/>
                </a:tc>
                <a:extLst>
                  <a:ext uri="{0D108BD9-81ED-4DB2-BD59-A6C34878D82A}">
                    <a16:rowId xmlns:a16="http://schemas.microsoft.com/office/drawing/2014/main" val="862410963"/>
                  </a:ext>
                </a:extLst>
              </a:tr>
              <a:tr h="238330">
                <a:tc>
                  <a:txBody>
                    <a:bodyPr/>
                    <a:lstStyle/>
                    <a:p>
                      <a:pPr algn="l" fontAlgn="b"/>
                      <a:r>
                        <a:rPr lang="en-GB" sz="1000" b="0" u="none" strike="noStrike">
                          <a:solidFill>
                            <a:srgbClr val="000000"/>
                          </a:solidFill>
                          <a:effectLst/>
                        </a:rPr>
                        <a:t>53</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effectLst/>
                        </a:rPr>
                        <a:t>Pope, A., 2017. GB Railways and stations, [Dataset]. University of Edinburgh. https://doi.org/10.7488/ds/1773.</a:t>
                      </a:r>
                      <a:endParaRPr lang="en-GB" sz="1000" b="0" i="0" u="none" strike="noStrike">
                        <a:effectLst/>
                        <a:latin typeface="+mj-lt"/>
                      </a:endParaRPr>
                    </a:p>
                  </a:txBody>
                  <a:tcPr marL="86665" marR="86665" marT="43333" marB="43333" anchor="ctr"/>
                </a:tc>
                <a:extLst>
                  <a:ext uri="{0D108BD9-81ED-4DB2-BD59-A6C34878D82A}">
                    <a16:rowId xmlns:a16="http://schemas.microsoft.com/office/drawing/2014/main" val="1847091201"/>
                  </a:ext>
                </a:extLst>
              </a:tr>
              <a:tr h="238330">
                <a:tc>
                  <a:txBody>
                    <a:bodyPr/>
                    <a:lstStyle/>
                    <a:p>
                      <a:pPr algn="l" fontAlgn="b"/>
                      <a:r>
                        <a:rPr lang="en-GB" sz="1000" b="0" u="none" strike="noStrike">
                          <a:solidFill>
                            <a:srgbClr val="000000"/>
                          </a:solidFill>
                          <a:effectLst/>
                        </a:rPr>
                        <a:t>54</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effectLst/>
                        </a:rPr>
                        <a:t>Department for Transport (DfT), 2021. Available at: https://www.data.gov.uk/dataset/95f58bfa-13d6-4657-9d6f-020589498cfd/major-road-network.</a:t>
                      </a:r>
                      <a:endParaRPr lang="en-GB" sz="1000" b="0" i="0" u="none" strike="noStrike">
                        <a:effectLst/>
                        <a:latin typeface="+mj-lt"/>
                      </a:endParaRPr>
                    </a:p>
                  </a:txBody>
                  <a:tcPr marL="86665" marR="86665" marT="43333" marB="43333" anchor="ctr"/>
                </a:tc>
                <a:extLst>
                  <a:ext uri="{0D108BD9-81ED-4DB2-BD59-A6C34878D82A}">
                    <a16:rowId xmlns:a16="http://schemas.microsoft.com/office/drawing/2014/main" val="597024463"/>
                  </a:ext>
                </a:extLst>
              </a:tr>
              <a:tr h="238330">
                <a:tc>
                  <a:txBody>
                    <a:bodyPr/>
                    <a:lstStyle/>
                    <a:p>
                      <a:pPr algn="l" fontAlgn="b"/>
                      <a:r>
                        <a:rPr lang="en-GB" sz="1000" b="0" u="none" strike="noStrike">
                          <a:solidFill>
                            <a:srgbClr val="000000"/>
                          </a:solidFill>
                          <a:effectLst/>
                        </a:rPr>
                        <a:t>55</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effectLst/>
                        </a:rPr>
                        <a:t>National Gas, 2022. Launch Report ProjectUnion. Available at: https://www.nationalgas.com/document/139641/download#:~:text=The%20feasibility%20phase%20of%20Project</a:t>
                      </a:r>
                      <a:endParaRPr lang="en-GB" sz="1000" b="0" i="0" u="none" strike="noStrike">
                        <a:effectLst/>
                        <a:latin typeface="+mj-lt"/>
                      </a:endParaRPr>
                    </a:p>
                  </a:txBody>
                  <a:tcPr marL="86665" marR="86665" marT="43333" marB="43333" anchor="ctr"/>
                </a:tc>
                <a:extLst>
                  <a:ext uri="{0D108BD9-81ED-4DB2-BD59-A6C34878D82A}">
                    <a16:rowId xmlns:a16="http://schemas.microsoft.com/office/drawing/2014/main" val="2756630353"/>
                  </a:ext>
                </a:extLst>
              </a:tr>
              <a:tr h="238330">
                <a:tc>
                  <a:txBody>
                    <a:bodyPr/>
                    <a:lstStyle/>
                    <a:p>
                      <a:pPr algn="l" fontAlgn="b"/>
                      <a:r>
                        <a:rPr lang="en-GB" sz="1000" b="0" u="none" strike="noStrike">
                          <a:solidFill>
                            <a:srgbClr val="000000"/>
                          </a:solidFill>
                          <a:effectLst/>
                        </a:rPr>
                        <a:t>56</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effectLst/>
                        </a:rPr>
                        <a:t>British Geological Survey, 2017. Superficial thickness 1 km hex grid. (2017). Available online: https://www.bgs.ac.uk/datasets/superficial-thickness-model-1-km-hex-grid/ </a:t>
                      </a:r>
                      <a:endParaRPr lang="en-GB" sz="1000" b="0" i="0" u="none" strike="noStrike">
                        <a:effectLst/>
                        <a:latin typeface="+mj-lt"/>
                      </a:endParaRPr>
                    </a:p>
                  </a:txBody>
                  <a:tcPr marL="86665" marR="86665" marT="43333" marB="43333" anchor="ctr"/>
                </a:tc>
                <a:extLst>
                  <a:ext uri="{0D108BD9-81ED-4DB2-BD59-A6C34878D82A}">
                    <a16:rowId xmlns:a16="http://schemas.microsoft.com/office/drawing/2014/main" val="2101748675"/>
                  </a:ext>
                </a:extLst>
              </a:tr>
              <a:tr h="238330">
                <a:tc>
                  <a:txBody>
                    <a:bodyPr/>
                    <a:lstStyle/>
                    <a:p>
                      <a:pPr algn="l" fontAlgn="b"/>
                      <a:r>
                        <a:rPr lang="en-GB" sz="1000" b="0" u="none" strike="noStrike">
                          <a:solidFill>
                            <a:srgbClr val="000000"/>
                          </a:solidFill>
                          <a:effectLst/>
                        </a:rPr>
                        <a:t>57</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effectLst/>
                        </a:rPr>
                        <a:t>HSE, 2021. COMAH UPPER and LOWER Tier Establishment List July 2021. Available at: https://www.whatdotheyknow.com/request/updated_list_of_comah_sites</a:t>
                      </a:r>
                      <a:endParaRPr lang="en-GB" sz="1000" b="0" i="0" u="none" strike="noStrike">
                        <a:effectLst/>
                        <a:latin typeface="+mj-lt"/>
                      </a:endParaRPr>
                    </a:p>
                  </a:txBody>
                  <a:tcPr marL="86665" marR="86665" marT="43333" marB="43333" anchor="ctr"/>
                </a:tc>
                <a:extLst>
                  <a:ext uri="{0D108BD9-81ED-4DB2-BD59-A6C34878D82A}">
                    <a16:rowId xmlns:a16="http://schemas.microsoft.com/office/drawing/2014/main" val="2995733681"/>
                  </a:ext>
                </a:extLst>
              </a:tr>
              <a:tr h="238330">
                <a:tc>
                  <a:txBody>
                    <a:bodyPr/>
                    <a:lstStyle/>
                    <a:p>
                      <a:pPr algn="l" fontAlgn="b"/>
                      <a:r>
                        <a:rPr lang="en-GB" sz="1000" b="0" u="none" strike="noStrike">
                          <a:solidFill>
                            <a:srgbClr val="000000"/>
                          </a:solidFill>
                          <a:effectLst/>
                        </a:rPr>
                        <a:t>58</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a:effectLst/>
                        </a:rPr>
                        <a:t>ArcGIS, 2022. Built Up Areas. Available at: https://hub.arcgis.com/datasets/theriverstrust::built-up-areas-2022-gb-bgg-bua-2022-gb [Accessed 10 Nov. 2023]</a:t>
                      </a:r>
                      <a:endParaRPr lang="en-GB" sz="1000" b="0" i="0" u="none" strike="noStrike">
                        <a:effectLst/>
                        <a:latin typeface="+mj-lt"/>
                      </a:endParaRPr>
                    </a:p>
                  </a:txBody>
                  <a:tcPr marL="86665" marR="86665" marT="43333" marB="43333" anchor="ctr"/>
                </a:tc>
                <a:extLst>
                  <a:ext uri="{0D108BD9-81ED-4DB2-BD59-A6C34878D82A}">
                    <a16:rowId xmlns:a16="http://schemas.microsoft.com/office/drawing/2014/main" val="510837963"/>
                  </a:ext>
                </a:extLst>
              </a:tr>
              <a:tr h="306601">
                <a:tc>
                  <a:txBody>
                    <a:bodyPr/>
                    <a:lstStyle/>
                    <a:p>
                      <a:pPr algn="l" fontAlgn="b"/>
                      <a:r>
                        <a:rPr lang="en-GB" sz="1000" b="0" u="none" strike="noStrike">
                          <a:solidFill>
                            <a:srgbClr val="000000"/>
                          </a:solidFill>
                          <a:effectLst/>
                        </a:rPr>
                        <a:t>59</a:t>
                      </a:r>
                      <a:endParaRPr lang="en-GB" sz="1000" b="0" i="0" u="none" strike="noStrike">
                        <a:solidFill>
                          <a:srgbClr val="000000"/>
                        </a:solidFill>
                        <a:effectLst/>
                        <a:latin typeface="+mj-lt"/>
                      </a:endParaRPr>
                    </a:p>
                  </a:txBody>
                  <a:tcPr marL="86665" marR="86665" marT="43333" marB="43333" anchor="ctr"/>
                </a:tc>
                <a:tc>
                  <a:txBody>
                    <a:bodyPr/>
                    <a:lstStyle/>
                    <a:p>
                      <a:pPr algn="l" fontAlgn="b"/>
                      <a:r>
                        <a:rPr lang="en-GB" sz="1000" b="0" u="none" strike="noStrike" dirty="0">
                          <a:effectLst/>
                        </a:rPr>
                        <a:t>Hydrogen UK, 2023. Project Database. Available at: https://hydrogen-uk.org/hydrogen-in-the-uk/ [Accessed 3 Nov. 2023]</a:t>
                      </a:r>
                      <a:endParaRPr lang="en-GB" sz="1000" b="0" i="0" u="none" strike="noStrike" dirty="0">
                        <a:effectLst/>
                        <a:latin typeface="+mj-lt"/>
                      </a:endParaRPr>
                    </a:p>
                  </a:txBody>
                  <a:tcPr marL="86665" marR="86665" marT="43333" marB="43333" anchor="ctr"/>
                </a:tc>
                <a:extLst>
                  <a:ext uri="{0D108BD9-81ED-4DB2-BD59-A6C34878D82A}">
                    <a16:rowId xmlns:a16="http://schemas.microsoft.com/office/drawing/2014/main" val="4268639945"/>
                  </a:ext>
                </a:extLst>
              </a:tr>
            </a:tbl>
          </a:graphicData>
        </a:graphic>
      </p:graphicFrame>
      <p:sp>
        <p:nvSpPr>
          <p:cNvPr id="2" name="Title 3">
            <a:extLst>
              <a:ext uri="{FF2B5EF4-FFF2-40B4-BE49-F238E27FC236}">
                <a16:creationId xmlns:a16="http://schemas.microsoft.com/office/drawing/2014/main" id="{BD6B1456-3569-17D6-A4EC-07C4C025CE28}"/>
              </a:ext>
            </a:extLst>
          </p:cNvPr>
          <p:cNvSpPr txBox="1">
            <a:spLocks/>
          </p:cNvSpPr>
          <p:nvPr/>
        </p:nvSpPr>
        <p:spPr>
          <a:xfrm>
            <a:off x="580410" y="764460"/>
            <a:ext cx="5052924" cy="145899"/>
          </a:xfrm>
          <a:prstGeom prst="rect">
            <a:avLst/>
          </a:prstGeom>
          <a:noFill/>
        </p:spPr>
        <p:txBody>
          <a:bodyPr lIns="0" tIns="0" rIns="0" bIns="0" anchor="b"/>
          <a:lstStyle>
            <a:lvl1pPr algn="l" defTabSz="842978" rtl="0" eaLnBrk="1" latinLnBrk="0" hangingPunct="1">
              <a:spcBef>
                <a:spcPct val="0"/>
              </a:spcBef>
              <a:buNone/>
              <a:defRPr sz="1500" kern="1200">
                <a:solidFill>
                  <a:schemeClr val="tx1"/>
                </a:solidFill>
                <a:latin typeface="+mj-lt"/>
                <a:ea typeface="+mj-ea"/>
                <a:cs typeface="Times New Roman" pitchFamily="18" charset="0"/>
              </a:defRPr>
            </a:lvl1pPr>
          </a:lstStyle>
          <a:p>
            <a:r>
              <a:rPr lang="en-GB" sz="1043" i="1"/>
              <a:t>Appendix C: References</a:t>
            </a:r>
          </a:p>
        </p:txBody>
      </p:sp>
      <p:sp>
        <p:nvSpPr>
          <p:cNvPr id="10" name="Title 3">
            <a:extLst>
              <a:ext uri="{FF2B5EF4-FFF2-40B4-BE49-F238E27FC236}">
                <a16:creationId xmlns:a16="http://schemas.microsoft.com/office/drawing/2014/main" id="{1C71DD3A-9944-C9E3-5426-31D9FAB0AE3E}"/>
              </a:ext>
            </a:extLst>
          </p:cNvPr>
          <p:cNvSpPr>
            <a:spLocks noGrp="1"/>
          </p:cNvSpPr>
          <p:nvPr>
            <p:ph type="title"/>
          </p:nvPr>
        </p:nvSpPr>
        <p:spPr>
          <a:xfrm>
            <a:off x="581162" y="934894"/>
            <a:ext cx="11031180" cy="474628"/>
          </a:xfrm>
        </p:spPr>
        <p:txBody>
          <a:bodyPr/>
          <a:lstStyle/>
          <a:p>
            <a:r>
              <a:rPr lang="en-GB"/>
              <a:t>References for Appendix B</a:t>
            </a:r>
          </a:p>
        </p:txBody>
      </p:sp>
    </p:spTree>
    <p:extLst>
      <p:ext uri="{BB962C8B-B14F-4D97-AF65-F5344CB8AC3E}">
        <p14:creationId xmlns:p14="http://schemas.microsoft.com/office/powerpoint/2010/main" val="4189177050"/>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2850C6-3078-9C2D-62D3-F676FCBEC20F}"/>
              </a:ext>
            </a:extLst>
          </p:cNvPr>
          <p:cNvSpPr>
            <a:spLocks noGrp="1"/>
          </p:cNvSpPr>
          <p:nvPr>
            <p:ph type="title"/>
          </p:nvPr>
        </p:nvSpPr>
        <p:spPr/>
        <p:txBody>
          <a:bodyPr/>
          <a:lstStyle/>
          <a:p>
            <a:r>
              <a:rPr lang="en-GB"/>
              <a:t>Contact</a:t>
            </a:r>
          </a:p>
        </p:txBody>
      </p:sp>
      <p:sp>
        <p:nvSpPr>
          <p:cNvPr id="4" name="Subtitle 3">
            <a:extLst>
              <a:ext uri="{FF2B5EF4-FFF2-40B4-BE49-F238E27FC236}">
                <a16:creationId xmlns:a16="http://schemas.microsoft.com/office/drawing/2014/main" id="{AE72FC14-BF90-CC76-BB02-B5E9EA12AD93}"/>
              </a:ext>
            </a:extLst>
          </p:cNvPr>
          <p:cNvSpPr>
            <a:spLocks noGrp="1"/>
          </p:cNvSpPr>
          <p:nvPr>
            <p:ph type="subTitle" idx="1"/>
          </p:nvPr>
        </p:nvSpPr>
        <p:spPr/>
        <p:txBody>
          <a:bodyPr/>
          <a:lstStyle/>
          <a:p>
            <a:endParaRPr lang="en-GB"/>
          </a:p>
        </p:txBody>
      </p:sp>
      <p:sp>
        <p:nvSpPr>
          <p:cNvPr id="2" name="Footer Placeholder 1">
            <a:extLst>
              <a:ext uri="{FF2B5EF4-FFF2-40B4-BE49-F238E27FC236}">
                <a16:creationId xmlns:a16="http://schemas.microsoft.com/office/drawing/2014/main" id="{2ECF05CB-127B-0063-0F14-A23BEDCBA3FB}"/>
              </a:ext>
            </a:extLst>
          </p:cNvPr>
          <p:cNvSpPr>
            <a:spLocks noGrp="1"/>
          </p:cNvSpPr>
          <p:nvPr>
            <p:ph type="ftr" sz="quarter" idx="14"/>
          </p:nvPr>
        </p:nvSpPr>
        <p:spPr/>
        <p:txBody>
          <a:bodyPr/>
          <a:lstStyle/>
          <a:p>
            <a:endParaRPr lang="en-GB"/>
          </a:p>
        </p:txBody>
      </p:sp>
      <p:sp>
        <p:nvSpPr>
          <p:cNvPr id="5" name="Text Placeholder 4">
            <a:extLst>
              <a:ext uri="{FF2B5EF4-FFF2-40B4-BE49-F238E27FC236}">
                <a16:creationId xmlns:a16="http://schemas.microsoft.com/office/drawing/2014/main" id="{67B63DC1-4F9C-E3BC-377E-F1E2DCCF48D4}"/>
              </a:ext>
            </a:extLst>
          </p:cNvPr>
          <p:cNvSpPr>
            <a:spLocks noGrp="1"/>
          </p:cNvSpPr>
          <p:nvPr>
            <p:ph type="body" sz="quarter" idx="10"/>
          </p:nvPr>
        </p:nvSpPr>
        <p:spPr/>
        <p:txBody>
          <a:bodyPr/>
          <a:lstStyle/>
          <a:p>
            <a:r>
              <a:rPr lang="en-GB" i="1" dirty="0"/>
              <a:t>University of Edinburgh</a:t>
            </a:r>
          </a:p>
          <a:p>
            <a:r>
              <a:rPr lang="en-GB" i="1" dirty="0" err="1"/>
              <a:t>Katriona</a:t>
            </a:r>
            <a:r>
              <a:rPr lang="en-GB" i="1" dirty="0"/>
              <a:t> </a:t>
            </a:r>
            <a:r>
              <a:rPr lang="en-GB" i="1" dirty="0" err="1"/>
              <a:t>Edlmann</a:t>
            </a:r>
            <a:endParaRPr lang="en-GB" i="1" dirty="0"/>
          </a:p>
          <a:p>
            <a:r>
              <a:rPr lang="en-GB" i="1" dirty="0">
                <a:hlinkClick r:id="rId4"/>
              </a:rPr>
              <a:t>katriona.edlmann@ed.ac.uk</a:t>
            </a:r>
            <a:r>
              <a:rPr lang="en-GB" i="1" dirty="0"/>
              <a:t> </a:t>
            </a:r>
          </a:p>
          <a:p>
            <a:endParaRPr lang="en-GB" i="1" dirty="0"/>
          </a:p>
          <a:p>
            <a:r>
              <a:rPr lang="en-GB" i="1" dirty="0"/>
              <a:t>Arup</a:t>
            </a:r>
          </a:p>
          <a:p>
            <a:r>
              <a:rPr lang="en-GB" i="1" dirty="0"/>
              <a:t>James Todd </a:t>
            </a:r>
          </a:p>
          <a:p>
            <a:r>
              <a:rPr lang="en-GB" i="1" dirty="0">
                <a:hlinkClick r:id="rId5"/>
              </a:rPr>
              <a:t>james.todd@arup.com</a:t>
            </a:r>
            <a:r>
              <a:rPr lang="en-GB" i="1" dirty="0"/>
              <a:t> </a:t>
            </a:r>
          </a:p>
        </p:txBody>
      </p:sp>
    </p:spTree>
    <p:custDataLst>
      <p:custData r:id="rId1"/>
      <p:custData r:id="rId2"/>
    </p:custDataLst>
    <p:extLst>
      <p:ext uri="{BB962C8B-B14F-4D97-AF65-F5344CB8AC3E}">
        <p14:creationId xmlns:p14="http://schemas.microsoft.com/office/powerpoint/2010/main" val="391273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ustData r:id="rId1"/>
      <p:custData r:id="rId2"/>
    </p:custDataLst>
    <p:extLst>
      <p:ext uri="{BB962C8B-B14F-4D97-AF65-F5344CB8AC3E}">
        <p14:creationId xmlns:p14="http://schemas.microsoft.com/office/powerpoint/2010/main" val="1412150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31FFF5-4FD5-5F72-151B-F59A2C1F4AFB}"/>
              </a:ext>
            </a:extLst>
          </p:cNvPr>
          <p:cNvSpPr>
            <a:spLocks noGrp="1"/>
          </p:cNvSpPr>
          <p:nvPr>
            <p:ph type="title"/>
          </p:nvPr>
        </p:nvSpPr>
        <p:spPr/>
        <p:txBody>
          <a:bodyPr/>
          <a:lstStyle/>
          <a:p>
            <a:r>
              <a:rPr lang="en-GB"/>
              <a:t>Tool Pages</a:t>
            </a:r>
          </a:p>
        </p:txBody>
      </p:sp>
      <p:sp>
        <p:nvSpPr>
          <p:cNvPr id="8" name="Text Placeholder 7">
            <a:extLst>
              <a:ext uri="{FF2B5EF4-FFF2-40B4-BE49-F238E27FC236}">
                <a16:creationId xmlns:a16="http://schemas.microsoft.com/office/drawing/2014/main" id="{F3863303-C977-1661-1F0D-2BF87093F192}"/>
              </a:ext>
            </a:extLst>
          </p:cNvPr>
          <p:cNvSpPr>
            <a:spLocks noGrp="1"/>
          </p:cNvSpPr>
          <p:nvPr>
            <p:ph type="body" sz="quarter" idx="11"/>
          </p:nvPr>
        </p:nvSpPr>
        <p:spPr/>
        <p:txBody>
          <a:bodyPr/>
          <a:lstStyle/>
          <a:p>
            <a:endParaRPr lang="en-GB"/>
          </a:p>
        </p:txBody>
      </p:sp>
      <p:sp>
        <p:nvSpPr>
          <p:cNvPr id="5" name="Footer Placeholder 4">
            <a:extLst>
              <a:ext uri="{FF2B5EF4-FFF2-40B4-BE49-F238E27FC236}">
                <a16:creationId xmlns:a16="http://schemas.microsoft.com/office/drawing/2014/main" id="{A8940360-9D5E-A243-5E64-0152D57937FE}"/>
              </a:ext>
            </a:extLst>
          </p:cNvPr>
          <p:cNvSpPr>
            <a:spLocks noGrp="1"/>
          </p:cNvSpPr>
          <p:nvPr>
            <p:ph type="ftr" sz="quarter" idx="12"/>
          </p:nvPr>
        </p:nvSpPr>
        <p:spPr/>
        <p:txBody>
          <a:bodyPr/>
          <a:lstStyle/>
          <a:p>
            <a:endParaRPr lang="en-GB"/>
          </a:p>
        </p:txBody>
      </p:sp>
    </p:spTree>
    <p:custDataLst>
      <p:custData r:id="rId1"/>
      <p:custData r:id="rId2"/>
    </p:custDataLst>
    <p:extLst>
      <p:ext uri="{BB962C8B-B14F-4D97-AF65-F5344CB8AC3E}">
        <p14:creationId xmlns:p14="http://schemas.microsoft.com/office/powerpoint/2010/main" val="3743455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EE6F58B-D6A2-8BB6-E6E2-75451498E52B}"/>
              </a:ext>
            </a:extLst>
          </p:cNvPr>
          <p:cNvPicPr>
            <a:picLocks noChangeAspect="1"/>
          </p:cNvPicPr>
          <p:nvPr/>
        </p:nvPicPr>
        <p:blipFill>
          <a:blip r:embed="rId4"/>
          <a:stretch>
            <a:fillRect/>
          </a:stretch>
        </p:blipFill>
        <p:spPr>
          <a:xfrm>
            <a:off x="2449874" y="1006436"/>
            <a:ext cx="6717671" cy="3759346"/>
          </a:xfrm>
          <a:prstGeom prst="rect">
            <a:avLst/>
          </a:prstGeom>
        </p:spPr>
      </p:pic>
      <p:sp>
        <p:nvSpPr>
          <p:cNvPr id="2" name="Title 1">
            <a:extLst>
              <a:ext uri="{FF2B5EF4-FFF2-40B4-BE49-F238E27FC236}">
                <a16:creationId xmlns:a16="http://schemas.microsoft.com/office/drawing/2014/main" id="{6EEF219B-B14D-4F26-8F20-8F924AA20EF8}"/>
              </a:ext>
            </a:extLst>
          </p:cNvPr>
          <p:cNvSpPr>
            <a:spLocks noGrp="1"/>
          </p:cNvSpPr>
          <p:nvPr>
            <p:ph type="title"/>
          </p:nvPr>
        </p:nvSpPr>
        <p:spPr>
          <a:xfrm>
            <a:off x="151817" y="63277"/>
            <a:ext cx="9021764" cy="532800"/>
          </a:xfrm>
        </p:spPr>
        <p:txBody>
          <a:bodyPr/>
          <a:lstStyle/>
          <a:p>
            <a:r>
              <a:rPr lang="en-GB" sz="4000" dirty="0"/>
              <a:t>Home/ Landing Page</a:t>
            </a:r>
            <a:br>
              <a:rPr lang="en-GB" sz="4000" dirty="0"/>
            </a:br>
            <a:endParaRPr lang="en-GB" dirty="0"/>
          </a:p>
        </p:txBody>
      </p:sp>
      <p:sp>
        <p:nvSpPr>
          <p:cNvPr id="5" name="Footer Placeholder 4">
            <a:extLst>
              <a:ext uri="{FF2B5EF4-FFF2-40B4-BE49-F238E27FC236}">
                <a16:creationId xmlns:a16="http://schemas.microsoft.com/office/drawing/2014/main" id="{A8940360-9D5E-A243-5E64-0152D57937FE}"/>
              </a:ext>
            </a:extLst>
          </p:cNvPr>
          <p:cNvSpPr>
            <a:spLocks noGrp="1"/>
          </p:cNvSpPr>
          <p:nvPr>
            <p:ph type="ftr" sz="quarter" idx="14"/>
          </p:nvPr>
        </p:nvSpPr>
        <p:spPr/>
        <p:txBody>
          <a:bodyPr/>
          <a:lstStyle/>
          <a:p>
            <a:endParaRPr lang="en-GB"/>
          </a:p>
        </p:txBody>
      </p:sp>
      <p:sp>
        <p:nvSpPr>
          <p:cNvPr id="6" name="TextBox 5">
            <a:extLst>
              <a:ext uri="{FF2B5EF4-FFF2-40B4-BE49-F238E27FC236}">
                <a16:creationId xmlns:a16="http://schemas.microsoft.com/office/drawing/2014/main" id="{8C553F6A-A5B1-6935-D13F-44C4A7AFEB8E}"/>
              </a:ext>
            </a:extLst>
          </p:cNvPr>
          <p:cNvSpPr txBox="1"/>
          <p:nvPr/>
        </p:nvSpPr>
        <p:spPr>
          <a:xfrm>
            <a:off x="218754" y="1128280"/>
            <a:ext cx="1999345" cy="2423740"/>
          </a:xfrm>
          <a:prstGeom prst="rect">
            <a:avLst/>
          </a:prstGeom>
          <a:noFill/>
          <a:ln w="19050">
            <a:solidFill>
              <a:schemeClr val="accent1"/>
            </a:solidFill>
          </a:ln>
        </p:spPr>
        <p:txBody>
          <a:bodyPr wrap="square" lIns="0" tIns="0" rIns="0" bIns="0" rtlCol="0">
            <a:spAutoFit/>
          </a:bodyPr>
          <a:lstStyle/>
          <a:p>
            <a:pPr algn="l"/>
            <a:r>
              <a:rPr lang="en-GB" sz="1050" b="1" dirty="0"/>
              <a:t>README</a:t>
            </a:r>
          </a:p>
          <a:p>
            <a:pPr algn="l"/>
            <a:r>
              <a:rPr lang="en-GB" sz="1050" dirty="0"/>
              <a:t>This outlines the context and ambition of the tool, providing information on how it is envisaged to be used and by who.</a:t>
            </a:r>
          </a:p>
          <a:p>
            <a:pPr algn="l"/>
            <a:endParaRPr lang="en-GB" sz="1050" dirty="0"/>
          </a:p>
          <a:p>
            <a:pPr algn="l"/>
            <a:r>
              <a:rPr lang="en-GB" sz="1050" dirty="0"/>
              <a:t>Assumptions, limitation and opportunities associated with the development of the tool are provided in the associated, co-funded report </a:t>
            </a:r>
            <a:r>
              <a:rPr lang="en-GB" sz="1050" i="1" dirty="0"/>
              <a:t>“Assessing the Regional Demand for Geological Hydrogen Storage - Building a Strategic Case for Investment in the East Coast Cluster” (February 2024)</a:t>
            </a:r>
          </a:p>
        </p:txBody>
      </p:sp>
      <p:sp>
        <p:nvSpPr>
          <p:cNvPr id="10" name="TextBox 9">
            <a:extLst>
              <a:ext uri="{FF2B5EF4-FFF2-40B4-BE49-F238E27FC236}">
                <a16:creationId xmlns:a16="http://schemas.microsoft.com/office/drawing/2014/main" id="{E040BCBD-B046-BC0B-B539-1D4DDB8E23EB}"/>
              </a:ext>
            </a:extLst>
          </p:cNvPr>
          <p:cNvSpPr txBox="1"/>
          <p:nvPr/>
        </p:nvSpPr>
        <p:spPr>
          <a:xfrm>
            <a:off x="2449874" y="4985559"/>
            <a:ext cx="5322887" cy="646331"/>
          </a:xfrm>
          <a:prstGeom prst="rect">
            <a:avLst/>
          </a:prstGeom>
          <a:noFill/>
          <a:ln w="19050">
            <a:solidFill>
              <a:schemeClr val="accent1"/>
            </a:solidFill>
          </a:ln>
        </p:spPr>
        <p:txBody>
          <a:bodyPr wrap="square" lIns="0" tIns="0" rIns="0" bIns="0" rtlCol="0">
            <a:spAutoFit/>
          </a:bodyPr>
          <a:lstStyle/>
          <a:p>
            <a:pPr algn="l"/>
            <a:r>
              <a:rPr lang="en-GB" sz="1050" b="1" dirty="0"/>
              <a:t>Acknowledgements</a:t>
            </a:r>
          </a:p>
          <a:p>
            <a:pPr algn="l"/>
            <a:r>
              <a:rPr lang="en-GB" sz="1050" dirty="0"/>
              <a:t>The development of the tool has been supported by several institutions provided here.</a:t>
            </a:r>
          </a:p>
          <a:p>
            <a:pPr algn="l"/>
            <a:r>
              <a:rPr lang="en-GB" sz="1050" b="1" dirty="0"/>
              <a:t>Version</a:t>
            </a:r>
          </a:p>
          <a:p>
            <a:pPr algn="l"/>
            <a:r>
              <a:rPr lang="en-GB" sz="1050" dirty="0"/>
              <a:t>The current version of the tool is provided in this section, along with relevant contact details. </a:t>
            </a:r>
          </a:p>
        </p:txBody>
      </p:sp>
      <p:sp>
        <p:nvSpPr>
          <p:cNvPr id="11" name="TextBox 10">
            <a:extLst>
              <a:ext uri="{FF2B5EF4-FFF2-40B4-BE49-F238E27FC236}">
                <a16:creationId xmlns:a16="http://schemas.microsoft.com/office/drawing/2014/main" id="{1212C2A9-5824-CE35-1F48-88DE081BBDD5}"/>
              </a:ext>
            </a:extLst>
          </p:cNvPr>
          <p:cNvSpPr txBox="1"/>
          <p:nvPr/>
        </p:nvSpPr>
        <p:spPr>
          <a:xfrm>
            <a:off x="9288855" y="782031"/>
            <a:ext cx="2684391" cy="5539978"/>
          </a:xfrm>
          <a:prstGeom prst="rect">
            <a:avLst/>
          </a:prstGeom>
          <a:noFill/>
          <a:ln w="19050">
            <a:solidFill>
              <a:schemeClr val="accent1"/>
            </a:solidFill>
          </a:ln>
        </p:spPr>
        <p:txBody>
          <a:bodyPr wrap="square" lIns="0" tIns="0" rIns="0" bIns="0" rtlCol="0">
            <a:spAutoFit/>
          </a:bodyPr>
          <a:lstStyle/>
          <a:p>
            <a:pPr algn="l"/>
            <a:r>
              <a:rPr lang="en-GB" sz="900" b="1" dirty="0"/>
              <a:t>Pages</a:t>
            </a:r>
          </a:p>
          <a:p>
            <a:pPr algn="l"/>
            <a:r>
              <a:rPr lang="en-GB" sz="900" dirty="0"/>
              <a:t>Each page of the tool is described along with actions the user is expected to undertake and a link to each page is provided by clicking on the relevant green hexagon.</a:t>
            </a:r>
          </a:p>
          <a:p>
            <a:pPr algn="l"/>
            <a:endParaRPr lang="en-GB" sz="900" dirty="0"/>
          </a:p>
          <a:p>
            <a:pPr algn="l"/>
            <a:r>
              <a:rPr lang="en-GB" sz="900" b="1" dirty="0">
                <a:solidFill>
                  <a:srgbClr val="FF0000"/>
                </a:solidFill>
              </a:rPr>
              <a:t>Page 1: Multi-Criteria Analysis.</a:t>
            </a:r>
            <a:r>
              <a:rPr lang="en-GB" sz="900" dirty="0"/>
              <a:t> On this page the user will set weightings to each sub-surface and surface criteria. The effect of this is to exclude or evaluate each hexagon (development site) based on the impact of the criteria to any potential cavern development e.g., a salt cavern cannot be developed in the </a:t>
            </a:r>
            <a:r>
              <a:rPr lang="en-GB" sz="900" dirty="0" err="1"/>
              <a:t>Fordon</a:t>
            </a:r>
            <a:r>
              <a:rPr lang="en-GB" sz="900" dirty="0"/>
              <a:t> Evaporite Formation where </a:t>
            </a:r>
            <a:r>
              <a:rPr lang="en-GB" sz="900" dirty="0" err="1"/>
              <a:t>Fordon</a:t>
            </a:r>
            <a:r>
              <a:rPr lang="en-GB" sz="900" dirty="0"/>
              <a:t> thickness is 0 m, hence any hexagons where this is true will be eliminated. However if a hexagon is close (but does not intersect) with a Hydrogen Project, then the hexagon will be scored well.</a:t>
            </a:r>
          </a:p>
          <a:p>
            <a:pPr algn="l"/>
            <a:endParaRPr lang="en-GB" sz="900" dirty="0"/>
          </a:p>
          <a:p>
            <a:pPr algn="l"/>
            <a:r>
              <a:rPr lang="en-GB" sz="900" b="1" dirty="0">
                <a:solidFill>
                  <a:srgbClr val="FF0000"/>
                </a:solidFill>
              </a:rPr>
              <a:t>Page 2: Capacity.</a:t>
            </a:r>
            <a:r>
              <a:rPr lang="en-GB" sz="900" dirty="0"/>
              <a:t> On this page the user will firstly see the remaining hexagons from Page 1. The user will then define the geometrical and operational constraints for cavern development. The hexagons will be refined based on the feasibility to site caverns of selected radius in the given halite formations. and an estimate of energy capacity will be provided.</a:t>
            </a:r>
          </a:p>
          <a:p>
            <a:pPr algn="l"/>
            <a:endParaRPr lang="en-GB" sz="900" dirty="0"/>
          </a:p>
          <a:p>
            <a:pPr algn="l"/>
            <a:r>
              <a:rPr lang="en-GB" sz="900" b="1" dirty="0">
                <a:solidFill>
                  <a:srgbClr val="FF0000"/>
                </a:solidFill>
              </a:rPr>
              <a:t>Page 3: Programme. </a:t>
            </a:r>
            <a:r>
              <a:rPr lang="en-GB" sz="900" dirty="0"/>
              <a:t>An estimate of the programme timescale for cavern development is provided. Default values are provided based on industry knowledge and stakeholder engagement. The user can choose whether to model the time required to develop all the caverns as output from Page 2 Capacity, or override this number. Options also exist to define time-saving efficiencies based on optimal phasing of development activities and also due to construction of many caverns. </a:t>
            </a:r>
          </a:p>
          <a:p>
            <a:pPr algn="l"/>
            <a:endParaRPr lang="en-GB" sz="900" dirty="0"/>
          </a:p>
          <a:p>
            <a:pPr algn="l"/>
            <a:r>
              <a:rPr lang="en-GB" sz="900" b="1" dirty="0">
                <a:solidFill>
                  <a:srgbClr val="FF0000"/>
                </a:solidFill>
              </a:rPr>
              <a:t>Page 4: Analysis summary. </a:t>
            </a:r>
            <a:r>
              <a:rPr lang="en-GB" sz="900" dirty="0"/>
              <a:t>A summary page is provided which defines the user inputs, analysis outputs in terms of capacity and programme. The user has the option to define a “required storage capacity” which is compared against the analysis output. A maps of selected potential development sites is also provided. </a:t>
            </a:r>
          </a:p>
        </p:txBody>
      </p:sp>
      <p:cxnSp>
        <p:nvCxnSpPr>
          <p:cNvPr id="16" name="Straight Arrow Connector 15">
            <a:extLst>
              <a:ext uri="{FF2B5EF4-FFF2-40B4-BE49-F238E27FC236}">
                <a16:creationId xmlns:a16="http://schemas.microsoft.com/office/drawing/2014/main" id="{EE37FB81-5EE5-0164-0FBC-AD6706AF4368}"/>
              </a:ext>
            </a:extLst>
          </p:cNvPr>
          <p:cNvCxnSpPr/>
          <p:nvPr/>
        </p:nvCxnSpPr>
        <p:spPr>
          <a:xfrm flipV="1">
            <a:off x="2996697" y="4463358"/>
            <a:ext cx="208230" cy="522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6D1F8B-2F7D-7C28-A233-0E85ADDB9765}"/>
              </a:ext>
            </a:extLst>
          </p:cNvPr>
          <p:cNvCxnSpPr>
            <a:cxnSpLocks/>
          </p:cNvCxnSpPr>
          <p:nvPr/>
        </p:nvCxnSpPr>
        <p:spPr>
          <a:xfrm flipV="1">
            <a:off x="2218099" y="1873995"/>
            <a:ext cx="362139" cy="11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2B9D8A1-9D28-E3F9-8006-9A248919A146}"/>
              </a:ext>
            </a:extLst>
          </p:cNvPr>
          <p:cNvCxnSpPr>
            <a:cxnSpLocks/>
          </p:cNvCxnSpPr>
          <p:nvPr/>
        </p:nvCxnSpPr>
        <p:spPr>
          <a:xfrm flipH="1">
            <a:off x="8727541" y="887240"/>
            <a:ext cx="561314" cy="241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4D82BC9-9505-39BA-EBCB-98C4D6734413}"/>
              </a:ext>
            </a:extLst>
          </p:cNvPr>
          <p:cNvSpPr txBox="1"/>
          <p:nvPr/>
        </p:nvSpPr>
        <p:spPr>
          <a:xfrm>
            <a:off x="5869928" y="600410"/>
            <a:ext cx="2238848" cy="215444"/>
          </a:xfrm>
          <a:prstGeom prst="rect">
            <a:avLst/>
          </a:prstGeom>
          <a:noFill/>
          <a:ln w="19050">
            <a:solidFill>
              <a:schemeClr val="accent1"/>
            </a:solidFill>
          </a:ln>
        </p:spPr>
        <p:txBody>
          <a:bodyPr wrap="square" lIns="0" tIns="0" rIns="0" bIns="0" rtlCol="0">
            <a:spAutoFit/>
          </a:bodyPr>
          <a:lstStyle/>
          <a:p>
            <a:pPr algn="l"/>
            <a:r>
              <a:rPr lang="en-GB" sz="1400" dirty="0"/>
              <a:t>Click me to go to relevant page</a:t>
            </a:r>
          </a:p>
        </p:txBody>
      </p:sp>
      <p:cxnSp>
        <p:nvCxnSpPr>
          <p:cNvPr id="25" name="Straight Arrow Connector 24">
            <a:extLst>
              <a:ext uri="{FF2B5EF4-FFF2-40B4-BE49-F238E27FC236}">
                <a16:creationId xmlns:a16="http://schemas.microsoft.com/office/drawing/2014/main" id="{66A02D66-61EB-79DF-20F4-5B7D8C36A9F2}"/>
              </a:ext>
            </a:extLst>
          </p:cNvPr>
          <p:cNvCxnSpPr>
            <a:cxnSpLocks/>
          </p:cNvCxnSpPr>
          <p:nvPr/>
        </p:nvCxnSpPr>
        <p:spPr>
          <a:xfrm>
            <a:off x="6370023" y="814530"/>
            <a:ext cx="0" cy="411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custData r:id="rId1"/>
      <p:custData r:id="rId2"/>
    </p:custDataLst>
    <p:extLst>
      <p:ext uri="{BB962C8B-B14F-4D97-AF65-F5344CB8AC3E}">
        <p14:creationId xmlns:p14="http://schemas.microsoft.com/office/powerpoint/2010/main" val="1895713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4B6389F-D871-E46D-0CFA-F12CA005F143}"/>
              </a:ext>
            </a:extLst>
          </p:cNvPr>
          <p:cNvSpPr/>
          <p:nvPr/>
        </p:nvSpPr>
        <p:spPr>
          <a:xfrm>
            <a:off x="73157" y="434055"/>
            <a:ext cx="5653486" cy="1094275"/>
          </a:xfrm>
          <a:prstGeom prst="rect">
            <a:avLst/>
          </a:pr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F3D713E5-4B45-F785-B1C3-FB90499E9DC2}"/>
              </a:ext>
            </a:extLst>
          </p:cNvPr>
          <p:cNvPicPr>
            <a:picLocks noChangeAspect="1"/>
          </p:cNvPicPr>
          <p:nvPr/>
        </p:nvPicPr>
        <p:blipFill>
          <a:blip r:embed="rId5"/>
          <a:stretch>
            <a:fillRect/>
          </a:stretch>
        </p:blipFill>
        <p:spPr>
          <a:xfrm>
            <a:off x="2848625" y="1171021"/>
            <a:ext cx="7461660" cy="4174072"/>
          </a:xfrm>
          <a:prstGeom prst="rect">
            <a:avLst/>
          </a:prstGeom>
        </p:spPr>
      </p:pic>
      <p:sp>
        <p:nvSpPr>
          <p:cNvPr id="2" name="Title 1">
            <a:extLst>
              <a:ext uri="{FF2B5EF4-FFF2-40B4-BE49-F238E27FC236}">
                <a16:creationId xmlns:a16="http://schemas.microsoft.com/office/drawing/2014/main" id="{6EEF219B-B14D-4F26-8F20-8F924AA20EF8}"/>
              </a:ext>
            </a:extLst>
          </p:cNvPr>
          <p:cNvSpPr>
            <a:spLocks noGrp="1"/>
          </p:cNvSpPr>
          <p:nvPr>
            <p:ph type="title"/>
          </p:nvPr>
        </p:nvSpPr>
        <p:spPr>
          <a:xfrm>
            <a:off x="73157" y="-98745"/>
            <a:ext cx="9021764" cy="532800"/>
          </a:xfrm>
        </p:spPr>
        <p:txBody>
          <a:bodyPr/>
          <a:lstStyle/>
          <a:p>
            <a:r>
              <a:rPr lang="en-GB" sz="2400" dirty="0"/>
              <a:t>Page 1. Multi-Criteria Analysis</a:t>
            </a:r>
          </a:p>
        </p:txBody>
      </p:sp>
      <p:sp>
        <p:nvSpPr>
          <p:cNvPr id="9" name="TextBox 8">
            <a:extLst>
              <a:ext uri="{FF2B5EF4-FFF2-40B4-BE49-F238E27FC236}">
                <a16:creationId xmlns:a16="http://schemas.microsoft.com/office/drawing/2014/main" id="{BA212AE5-A251-A320-D0DF-C083E9F425F9}"/>
              </a:ext>
            </a:extLst>
          </p:cNvPr>
          <p:cNvSpPr txBox="1"/>
          <p:nvPr/>
        </p:nvSpPr>
        <p:spPr>
          <a:xfrm>
            <a:off x="125775" y="1641955"/>
            <a:ext cx="2607486" cy="38348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900" dirty="0">
                <a:cs typeface="Times New Roman"/>
              </a:rPr>
              <a:t>This section of the tool defines the  MCA. It contains the parameters that will go into the Hydrogen capacity assessment. These parameters are defined below: </a:t>
            </a:r>
          </a:p>
          <a:p>
            <a:endParaRPr lang="en-GB" sz="500" dirty="0">
              <a:cs typeface="Times New Roman"/>
            </a:endParaRPr>
          </a:p>
          <a:p>
            <a:pPr marL="171450" indent="-171450">
              <a:buFont typeface="Arial" panose="020B0604020202020204" pitchFamily="34" charset="0"/>
              <a:buChar char="•"/>
            </a:pPr>
            <a:r>
              <a:rPr lang="en-GB" sz="740" dirty="0">
                <a:cs typeface="Times New Roman"/>
              </a:rPr>
              <a:t>Depth to FEH  – Depth to </a:t>
            </a:r>
            <a:r>
              <a:rPr lang="en-GB" sz="740" b="1" dirty="0">
                <a:cs typeface="Times New Roman"/>
              </a:rPr>
              <a:t>top of</a:t>
            </a:r>
            <a:r>
              <a:rPr lang="en-GB" sz="740" dirty="0">
                <a:cs typeface="Times New Roman"/>
              </a:rPr>
              <a:t> halite-bearing </a:t>
            </a:r>
            <a:r>
              <a:rPr lang="en-GB" sz="740" dirty="0" err="1">
                <a:cs typeface="Times New Roman"/>
              </a:rPr>
              <a:t>Fordon</a:t>
            </a:r>
            <a:r>
              <a:rPr lang="en-GB" sz="740" dirty="0">
                <a:cs typeface="Times New Roman"/>
              </a:rPr>
              <a:t> Evaporite Formation</a:t>
            </a:r>
          </a:p>
          <a:p>
            <a:pPr marL="171450" indent="-171450">
              <a:buFont typeface="Arial" panose="020B0604020202020204" pitchFamily="34" charset="0"/>
              <a:buChar char="•"/>
            </a:pPr>
            <a:r>
              <a:rPr lang="en-GB" sz="740" dirty="0">
                <a:cs typeface="Times New Roman"/>
              </a:rPr>
              <a:t>Thickness of FEH – Thickness of halite-bearing </a:t>
            </a:r>
            <a:r>
              <a:rPr lang="en-GB" sz="740" dirty="0" err="1">
                <a:cs typeface="Times New Roman"/>
              </a:rPr>
              <a:t>Fordon</a:t>
            </a:r>
            <a:r>
              <a:rPr lang="en-GB" sz="740" dirty="0">
                <a:cs typeface="Times New Roman"/>
              </a:rPr>
              <a:t> Evaporite Formation</a:t>
            </a:r>
          </a:p>
          <a:p>
            <a:pPr marL="171450" indent="-171450">
              <a:buFont typeface="Arial" panose="020B0604020202020204" pitchFamily="34" charset="0"/>
              <a:buChar char="•"/>
            </a:pPr>
            <a:r>
              <a:rPr lang="en-GB" sz="740" dirty="0">
                <a:cs typeface="Times New Roman"/>
              </a:rPr>
              <a:t>Reservoir – Water reservoir – opportunity to use for solution mining</a:t>
            </a:r>
          </a:p>
          <a:p>
            <a:pPr marL="171450" indent="-171450">
              <a:buFont typeface="Arial" panose="020B0604020202020204" pitchFamily="34" charset="0"/>
              <a:buChar char="•"/>
            </a:pPr>
            <a:r>
              <a:rPr lang="en-GB" sz="740" dirty="0">
                <a:cs typeface="Times New Roman"/>
              </a:rPr>
              <a:t>H2 Projects – Existing and proposed hydrogen production projects </a:t>
            </a:r>
          </a:p>
          <a:p>
            <a:pPr marL="171450" indent="-171450">
              <a:buFont typeface="Arial" panose="020B0604020202020204" pitchFamily="34" charset="0"/>
              <a:buChar char="•"/>
            </a:pPr>
            <a:r>
              <a:rPr lang="en-GB" sz="740" dirty="0">
                <a:cs typeface="Times New Roman"/>
              </a:rPr>
              <a:t>Depth to BHF  - Depth to </a:t>
            </a:r>
            <a:r>
              <a:rPr lang="en-GB" sz="740" b="1" dirty="0">
                <a:cs typeface="Times New Roman"/>
              </a:rPr>
              <a:t>top of </a:t>
            </a:r>
            <a:r>
              <a:rPr lang="en-GB" sz="740" dirty="0" err="1">
                <a:cs typeface="Times New Roman"/>
              </a:rPr>
              <a:t>Boulby</a:t>
            </a:r>
            <a:r>
              <a:rPr lang="en-GB" sz="740" dirty="0">
                <a:cs typeface="Times New Roman"/>
              </a:rPr>
              <a:t> Halite Formation</a:t>
            </a:r>
          </a:p>
          <a:p>
            <a:pPr marL="171450" indent="-171450">
              <a:buFont typeface="Arial" panose="020B0604020202020204" pitchFamily="34" charset="0"/>
              <a:buChar char="•"/>
            </a:pPr>
            <a:r>
              <a:rPr lang="en-GB" sz="740" dirty="0">
                <a:cs typeface="Times New Roman"/>
              </a:rPr>
              <a:t>Thickness of BHF  - Thickness of halite-bearing </a:t>
            </a:r>
            <a:r>
              <a:rPr lang="en-GB" sz="740" dirty="0" err="1">
                <a:cs typeface="Times New Roman"/>
              </a:rPr>
              <a:t>Boulby</a:t>
            </a:r>
            <a:r>
              <a:rPr lang="en-GB" sz="740" dirty="0">
                <a:cs typeface="Times New Roman"/>
              </a:rPr>
              <a:t> Halite Formation</a:t>
            </a:r>
          </a:p>
          <a:p>
            <a:pPr marL="171450" indent="-171450">
              <a:buFont typeface="Arial" panose="020B0604020202020204" pitchFamily="34" charset="0"/>
              <a:buChar char="•"/>
            </a:pPr>
            <a:r>
              <a:rPr lang="en-GB" sz="740" dirty="0">
                <a:cs typeface="Times New Roman"/>
              </a:rPr>
              <a:t>Major Road – Proximity to a major road – opportunity to utilise for construction works</a:t>
            </a:r>
          </a:p>
          <a:p>
            <a:pPr marL="171450" indent="-171450">
              <a:buFont typeface="Arial" panose="020B0604020202020204" pitchFamily="34" charset="0"/>
              <a:buChar char="•"/>
            </a:pPr>
            <a:r>
              <a:rPr lang="en-GB" sz="740" dirty="0">
                <a:cs typeface="Times New Roman"/>
              </a:rPr>
              <a:t>Built-up Area – Proximity from built up areas (does not include rural communities) </a:t>
            </a:r>
          </a:p>
          <a:p>
            <a:pPr marL="171450" indent="-171450">
              <a:buFont typeface="Arial" panose="020B0604020202020204" pitchFamily="34" charset="0"/>
              <a:buChar char="•"/>
            </a:pPr>
            <a:r>
              <a:rPr lang="en-GB" sz="740" dirty="0">
                <a:cs typeface="Times New Roman"/>
              </a:rPr>
              <a:t>Gas Pipelines – Proximity to gas pipeline infrastructure </a:t>
            </a:r>
          </a:p>
          <a:p>
            <a:pPr marL="171450" indent="-171450">
              <a:buFont typeface="Arial" panose="020B0604020202020204" pitchFamily="34" charset="0"/>
              <a:buChar char="•"/>
            </a:pPr>
            <a:r>
              <a:rPr lang="en-GB" sz="740" dirty="0">
                <a:cs typeface="Times New Roman"/>
              </a:rPr>
              <a:t>Project Union – Proximity to proposed Project Union (national hydrogen delivery) infrastructure</a:t>
            </a:r>
          </a:p>
          <a:p>
            <a:pPr marL="171450" indent="-171450">
              <a:buFont typeface="Arial" panose="020B0604020202020204" pitchFamily="34" charset="0"/>
              <a:buChar char="•"/>
            </a:pPr>
            <a:r>
              <a:rPr lang="en-GB" sz="740" dirty="0">
                <a:cs typeface="Times New Roman"/>
              </a:rPr>
              <a:t>Railway – Proximity to a railway line</a:t>
            </a:r>
          </a:p>
          <a:p>
            <a:pPr marL="171450" indent="-171450">
              <a:buFont typeface="Arial" panose="020B0604020202020204" pitchFamily="34" charset="0"/>
              <a:buChar char="•"/>
            </a:pPr>
            <a:r>
              <a:rPr lang="en-GB" sz="740" dirty="0">
                <a:cs typeface="Times New Roman"/>
              </a:rPr>
              <a:t>Geological Faults – Proximity to major faults </a:t>
            </a:r>
          </a:p>
          <a:p>
            <a:pPr marL="171450" indent="-171450">
              <a:buFont typeface="Arial" panose="020B0604020202020204" pitchFamily="34" charset="0"/>
              <a:buChar char="•"/>
            </a:pPr>
            <a:r>
              <a:rPr lang="en-GB" sz="740" dirty="0">
                <a:cs typeface="Times New Roman"/>
              </a:rPr>
              <a:t>COMAH – Proximity to site under Control of Major Accident Hazards (COMAH) regulations </a:t>
            </a:r>
          </a:p>
          <a:p>
            <a:pPr marL="171450" indent="-171450">
              <a:buFont typeface="Arial" panose="020B0604020202020204" pitchFamily="34" charset="0"/>
              <a:buChar char="•"/>
            </a:pPr>
            <a:r>
              <a:rPr lang="en-GB" sz="740" dirty="0">
                <a:cs typeface="Times New Roman"/>
              </a:rPr>
              <a:t>SAC – Proximity to a Special Area of Conservation (SAC) site</a:t>
            </a:r>
          </a:p>
          <a:p>
            <a:pPr marL="171450" indent="-171450">
              <a:buFont typeface="Arial" panose="020B0604020202020204" pitchFamily="34" charset="0"/>
              <a:buChar char="•"/>
            </a:pPr>
            <a:r>
              <a:rPr lang="en-GB" sz="740" dirty="0">
                <a:cs typeface="Times New Roman"/>
              </a:rPr>
              <a:t>SSSI – Proximity to a Site of Special Scientific Interest (SSSI)</a:t>
            </a:r>
          </a:p>
          <a:p>
            <a:pPr marL="171450" indent="-171450">
              <a:buFont typeface="Arial" panose="020B0604020202020204" pitchFamily="34" charset="0"/>
              <a:buChar char="•"/>
            </a:pPr>
            <a:r>
              <a:rPr lang="en-GB" sz="740" dirty="0">
                <a:cs typeface="Times New Roman"/>
              </a:rPr>
              <a:t>Ramsar – Proximity to a wetland site of importance under the Ramsar Convention</a:t>
            </a:r>
          </a:p>
          <a:p>
            <a:pPr marL="171450" indent="-171450">
              <a:buFont typeface="Arial" panose="020B0604020202020204" pitchFamily="34" charset="0"/>
              <a:buChar char="•"/>
            </a:pPr>
            <a:r>
              <a:rPr lang="en-GB" sz="740" dirty="0">
                <a:cs typeface="Times New Roman"/>
              </a:rPr>
              <a:t>National Park  - Proximity to a National Park area</a:t>
            </a:r>
          </a:p>
          <a:p>
            <a:pPr marL="171450" indent="-171450">
              <a:buFont typeface="Arial" panose="020B0604020202020204" pitchFamily="34" charset="0"/>
              <a:buChar char="•"/>
            </a:pPr>
            <a:r>
              <a:rPr lang="en-GB" sz="740" dirty="0">
                <a:cs typeface="Times New Roman"/>
              </a:rPr>
              <a:t>Watercourse – Proximity to a major watercourse </a:t>
            </a:r>
          </a:p>
          <a:p>
            <a:endParaRPr lang="en-GB" sz="1000" dirty="0">
              <a:cs typeface="Times New Roman"/>
            </a:endParaRPr>
          </a:p>
        </p:txBody>
      </p:sp>
      <p:sp>
        <p:nvSpPr>
          <p:cNvPr id="10" name="TextBox 9">
            <a:extLst>
              <a:ext uri="{FF2B5EF4-FFF2-40B4-BE49-F238E27FC236}">
                <a16:creationId xmlns:a16="http://schemas.microsoft.com/office/drawing/2014/main" id="{761F4879-8C4A-857E-5B90-A3E9C01FCE8A}"/>
              </a:ext>
            </a:extLst>
          </p:cNvPr>
          <p:cNvSpPr txBox="1"/>
          <p:nvPr/>
        </p:nvSpPr>
        <p:spPr>
          <a:xfrm>
            <a:off x="127074" y="5444878"/>
            <a:ext cx="2569792" cy="13542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800" dirty="0">
                <a:cs typeface="Times New Roman"/>
              </a:rPr>
              <a:t>You will notice that each parameter has an interactive box underneath, this box automatically contains a number. This number informs the weighting of that parameter in terms of the MCA. </a:t>
            </a:r>
          </a:p>
          <a:p>
            <a:endParaRPr lang="en-GB" sz="800" dirty="0">
              <a:cs typeface="Times New Roman"/>
            </a:endParaRPr>
          </a:p>
          <a:p>
            <a:r>
              <a:rPr lang="en-GB" sz="800" dirty="0">
                <a:cs typeface="Times New Roman"/>
              </a:rPr>
              <a:t>In the case presented in this guide all numbers are presented as 0.00. </a:t>
            </a:r>
            <a:r>
              <a:rPr lang="en-GB" sz="700" dirty="0">
                <a:cs typeface="Times New Roman"/>
              </a:rPr>
              <a:t>The numbers in the box can be assigned from 0 to 1. 1 being the most important and 0 being the least important. </a:t>
            </a:r>
            <a:r>
              <a:rPr lang="en-GB" sz="800" dirty="0">
                <a:cs typeface="Times New Roman"/>
              </a:rPr>
              <a:t>This means that all the criteria have a ‘value of 0’, as a result there are no limitations on the salt cavern feasibility results, and no hexagons will be excluded from the analysis. </a:t>
            </a:r>
          </a:p>
        </p:txBody>
      </p:sp>
      <p:sp>
        <p:nvSpPr>
          <p:cNvPr id="15" name="TextBox 14">
            <a:extLst>
              <a:ext uri="{FF2B5EF4-FFF2-40B4-BE49-F238E27FC236}">
                <a16:creationId xmlns:a16="http://schemas.microsoft.com/office/drawing/2014/main" id="{015BFED5-A6D5-5579-2EC6-09336CBAE841}"/>
              </a:ext>
            </a:extLst>
          </p:cNvPr>
          <p:cNvSpPr txBox="1"/>
          <p:nvPr/>
        </p:nvSpPr>
        <p:spPr>
          <a:xfrm>
            <a:off x="2705506" y="5426869"/>
            <a:ext cx="4682286" cy="1231106"/>
          </a:xfrm>
          <a:prstGeom prst="rect">
            <a:avLst/>
          </a:prstGeom>
          <a:noFill/>
        </p:spPr>
        <p:txBody>
          <a:bodyPr wrap="square" lIns="0" tIns="0" rIns="0" bIns="0" rtlCol="0">
            <a:spAutoFit/>
          </a:bodyPr>
          <a:lstStyle/>
          <a:p>
            <a:pPr algn="l"/>
            <a:r>
              <a:rPr lang="en-GB" sz="1000" dirty="0">
                <a:cs typeface="Times New Roman"/>
              </a:rPr>
              <a:t>This is why the entire area with salt present in the northeast appears as green! This is an  interactive function of the tool and allows the user to define which criteria they find most important / least important / irrelevant etc. </a:t>
            </a:r>
            <a:endParaRPr lang="en-GB" sz="500" dirty="0">
              <a:cs typeface="Times New Roman"/>
            </a:endParaRPr>
          </a:p>
          <a:p>
            <a:pPr algn="l"/>
            <a:r>
              <a:rPr lang="en-GB" sz="1000" dirty="0">
                <a:cs typeface="Times New Roman"/>
              </a:rPr>
              <a:t>If you change the numbers in your toolbox, you will see how this impacts the presentation on the areas considered feasible for salt cavern development on the right-hand side section of the tool. Try to change the numbers and see what happens, the map shown on the right-hand side should become more restricted, and the colours of the hexagons will start to change. This reason for this will be discussed in the next section. </a:t>
            </a:r>
            <a:endParaRPr lang="en-GB" sz="1000" dirty="0">
              <a:highlight>
                <a:srgbClr val="FFFF00"/>
              </a:highlight>
              <a:cs typeface="Times New Roman"/>
            </a:endParaRPr>
          </a:p>
        </p:txBody>
      </p:sp>
      <p:sp>
        <p:nvSpPr>
          <p:cNvPr id="19" name="Rectangle: Single Corner Rounded 18">
            <a:extLst>
              <a:ext uri="{FF2B5EF4-FFF2-40B4-BE49-F238E27FC236}">
                <a16:creationId xmlns:a16="http://schemas.microsoft.com/office/drawing/2014/main" id="{818F2539-3015-5CA4-F4EF-8712F4C42B80}"/>
              </a:ext>
            </a:extLst>
          </p:cNvPr>
          <p:cNvSpPr/>
          <p:nvPr/>
        </p:nvSpPr>
        <p:spPr>
          <a:xfrm>
            <a:off x="73553" y="1610436"/>
            <a:ext cx="2607486" cy="3700175"/>
          </a:xfrm>
          <a:prstGeom prst="round1Rect">
            <a:avLst/>
          </a:pr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Straight Arrow Connector 33">
            <a:extLst>
              <a:ext uri="{FF2B5EF4-FFF2-40B4-BE49-F238E27FC236}">
                <a16:creationId xmlns:a16="http://schemas.microsoft.com/office/drawing/2014/main" id="{1E4C393E-AF77-8514-FED9-DA7BE2B326FF}"/>
              </a:ext>
            </a:extLst>
          </p:cNvPr>
          <p:cNvCxnSpPr>
            <a:cxnSpLocks/>
            <a:stCxn id="37" idx="4"/>
          </p:cNvCxnSpPr>
          <p:nvPr/>
        </p:nvCxnSpPr>
        <p:spPr>
          <a:xfrm flipV="1">
            <a:off x="2669360" y="4235356"/>
            <a:ext cx="274758" cy="11901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FF143A7E-FFC8-9F6B-2840-8583DEE9C879}"/>
              </a:ext>
            </a:extLst>
          </p:cNvPr>
          <p:cNvSpPr/>
          <p:nvPr/>
        </p:nvSpPr>
        <p:spPr>
          <a:xfrm>
            <a:off x="75504" y="5340066"/>
            <a:ext cx="7322704" cy="1447874"/>
          </a:xfrm>
          <a:custGeom>
            <a:avLst/>
            <a:gdLst>
              <a:gd name="connsiteX0" fmla="*/ 0 w 7315200"/>
              <a:gd name="connsiteY0" fmla="*/ 54864 h 1737360"/>
              <a:gd name="connsiteX1" fmla="*/ 27432 w 7315200"/>
              <a:gd name="connsiteY1" fmla="*/ 1728216 h 1737360"/>
              <a:gd name="connsiteX2" fmla="*/ 7315200 w 7315200"/>
              <a:gd name="connsiteY2" fmla="*/ 1737360 h 1737360"/>
              <a:gd name="connsiteX3" fmla="*/ 7306056 w 7315200"/>
              <a:gd name="connsiteY3" fmla="*/ 612648 h 1737360"/>
              <a:gd name="connsiteX4" fmla="*/ 2587752 w 7315200"/>
              <a:gd name="connsiteY4" fmla="*/ 621792 h 1737360"/>
              <a:gd name="connsiteX5" fmla="*/ 2606040 w 7315200"/>
              <a:gd name="connsiteY5" fmla="*/ 27432 h 1737360"/>
              <a:gd name="connsiteX6" fmla="*/ 0 w 7315200"/>
              <a:gd name="connsiteY6" fmla="*/ 0 h 1737360"/>
              <a:gd name="connsiteX7" fmla="*/ 27432 w 7315200"/>
              <a:gd name="connsiteY7" fmla="*/ 804672 h 1737360"/>
              <a:gd name="connsiteX8" fmla="*/ 27432 w 7315200"/>
              <a:gd name="connsiteY8" fmla="*/ 886968 h 1737360"/>
              <a:gd name="connsiteX0" fmla="*/ 0 w 7315200"/>
              <a:gd name="connsiteY0" fmla="*/ 54864 h 1737360"/>
              <a:gd name="connsiteX1" fmla="*/ 27432 w 7315200"/>
              <a:gd name="connsiteY1" fmla="*/ 1728216 h 1737360"/>
              <a:gd name="connsiteX2" fmla="*/ 7315200 w 7315200"/>
              <a:gd name="connsiteY2" fmla="*/ 1737360 h 1737360"/>
              <a:gd name="connsiteX3" fmla="*/ 7306056 w 7315200"/>
              <a:gd name="connsiteY3" fmla="*/ 612648 h 1737360"/>
              <a:gd name="connsiteX4" fmla="*/ 2587752 w 7315200"/>
              <a:gd name="connsiteY4" fmla="*/ 621792 h 1737360"/>
              <a:gd name="connsiteX5" fmla="*/ 2606040 w 7315200"/>
              <a:gd name="connsiteY5" fmla="*/ 27432 h 1737360"/>
              <a:gd name="connsiteX6" fmla="*/ 0 w 7315200"/>
              <a:gd name="connsiteY6" fmla="*/ 0 h 1737360"/>
              <a:gd name="connsiteX7" fmla="*/ 85911 w 7315200"/>
              <a:gd name="connsiteY7" fmla="*/ 469747 h 1737360"/>
              <a:gd name="connsiteX8" fmla="*/ 27432 w 7315200"/>
              <a:gd name="connsiteY8" fmla="*/ 886968 h 1737360"/>
              <a:gd name="connsiteX0" fmla="*/ 0 w 7315200"/>
              <a:gd name="connsiteY0" fmla="*/ 54864 h 1737360"/>
              <a:gd name="connsiteX1" fmla="*/ 27432 w 7315200"/>
              <a:gd name="connsiteY1" fmla="*/ 1728216 h 1737360"/>
              <a:gd name="connsiteX2" fmla="*/ 7315200 w 7315200"/>
              <a:gd name="connsiteY2" fmla="*/ 1737360 h 1737360"/>
              <a:gd name="connsiteX3" fmla="*/ 7306056 w 7315200"/>
              <a:gd name="connsiteY3" fmla="*/ 612648 h 1737360"/>
              <a:gd name="connsiteX4" fmla="*/ 2587752 w 7315200"/>
              <a:gd name="connsiteY4" fmla="*/ 621792 h 1737360"/>
              <a:gd name="connsiteX5" fmla="*/ 2606040 w 7315200"/>
              <a:gd name="connsiteY5" fmla="*/ 27432 h 1737360"/>
              <a:gd name="connsiteX6" fmla="*/ 0 w 7315200"/>
              <a:gd name="connsiteY6" fmla="*/ 0 h 1737360"/>
              <a:gd name="connsiteX7" fmla="*/ 85911 w 7315200"/>
              <a:gd name="connsiteY7" fmla="*/ 469747 h 1737360"/>
              <a:gd name="connsiteX8" fmla="*/ 6167 w 7315200"/>
              <a:gd name="connsiteY8" fmla="*/ 679633 h 1737360"/>
              <a:gd name="connsiteX0" fmla="*/ 0 w 7315200"/>
              <a:gd name="connsiteY0" fmla="*/ 54864 h 1737360"/>
              <a:gd name="connsiteX1" fmla="*/ 27432 w 7315200"/>
              <a:gd name="connsiteY1" fmla="*/ 1728216 h 1737360"/>
              <a:gd name="connsiteX2" fmla="*/ 7315200 w 7315200"/>
              <a:gd name="connsiteY2" fmla="*/ 1737360 h 1737360"/>
              <a:gd name="connsiteX3" fmla="*/ 7306056 w 7315200"/>
              <a:gd name="connsiteY3" fmla="*/ 612648 h 1737360"/>
              <a:gd name="connsiteX4" fmla="*/ 2587752 w 7315200"/>
              <a:gd name="connsiteY4" fmla="*/ 621792 h 1737360"/>
              <a:gd name="connsiteX5" fmla="*/ 2606040 w 7315200"/>
              <a:gd name="connsiteY5" fmla="*/ 27432 h 1737360"/>
              <a:gd name="connsiteX6" fmla="*/ 0 w 7315200"/>
              <a:gd name="connsiteY6" fmla="*/ 0 h 1737360"/>
              <a:gd name="connsiteX7" fmla="*/ 484632 w 7315200"/>
              <a:gd name="connsiteY7" fmla="*/ 544175 h 1737360"/>
              <a:gd name="connsiteX8" fmla="*/ 6167 w 7315200"/>
              <a:gd name="connsiteY8" fmla="*/ 679633 h 1737360"/>
              <a:gd name="connsiteX0" fmla="*/ 0 w 7315200"/>
              <a:gd name="connsiteY0" fmla="*/ 54864 h 1737360"/>
              <a:gd name="connsiteX1" fmla="*/ 27432 w 7315200"/>
              <a:gd name="connsiteY1" fmla="*/ 1728216 h 1737360"/>
              <a:gd name="connsiteX2" fmla="*/ 7315200 w 7315200"/>
              <a:gd name="connsiteY2" fmla="*/ 1737360 h 1737360"/>
              <a:gd name="connsiteX3" fmla="*/ 7306056 w 7315200"/>
              <a:gd name="connsiteY3" fmla="*/ 612648 h 1737360"/>
              <a:gd name="connsiteX4" fmla="*/ 2587752 w 7315200"/>
              <a:gd name="connsiteY4" fmla="*/ 621792 h 1737360"/>
              <a:gd name="connsiteX5" fmla="*/ 2606040 w 7315200"/>
              <a:gd name="connsiteY5" fmla="*/ 27432 h 1737360"/>
              <a:gd name="connsiteX6" fmla="*/ 0 w 7315200"/>
              <a:gd name="connsiteY6" fmla="*/ 0 h 1737360"/>
              <a:gd name="connsiteX7" fmla="*/ 484632 w 7315200"/>
              <a:gd name="connsiteY7" fmla="*/ 544175 h 1737360"/>
              <a:gd name="connsiteX8" fmla="*/ 250715 w 7315200"/>
              <a:gd name="connsiteY8" fmla="*/ 732795 h 1737360"/>
              <a:gd name="connsiteX0" fmla="*/ 0 w 7315200"/>
              <a:gd name="connsiteY0" fmla="*/ 54864 h 1737360"/>
              <a:gd name="connsiteX1" fmla="*/ 27432 w 7315200"/>
              <a:gd name="connsiteY1" fmla="*/ 1728216 h 1737360"/>
              <a:gd name="connsiteX2" fmla="*/ 7315200 w 7315200"/>
              <a:gd name="connsiteY2" fmla="*/ 1737360 h 1737360"/>
              <a:gd name="connsiteX3" fmla="*/ 7306056 w 7315200"/>
              <a:gd name="connsiteY3" fmla="*/ 612648 h 1737360"/>
              <a:gd name="connsiteX4" fmla="*/ 2587752 w 7315200"/>
              <a:gd name="connsiteY4" fmla="*/ 621792 h 1737360"/>
              <a:gd name="connsiteX5" fmla="*/ 2606040 w 7315200"/>
              <a:gd name="connsiteY5" fmla="*/ 27432 h 1737360"/>
              <a:gd name="connsiteX6" fmla="*/ 0 w 7315200"/>
              <a:gd name="connsiteY6" fmla="*/ 0 h 1737360"/>
              <a:gd name="connsiteX7" fmla="*/ 11483 w 7315200"/>
              <a:gd name="connsiteY7" fmla="*/ 17863 h 1737360"/>
              <a:gd name="connsiteX8" fmla="*/ 250715 w 7315200"/>
              <a:gd name="connsiteY8" fmla="*/ 732795 h 1737360"/>
              <a:gd name="connsiteX0" fmla="*/ 4466 w 7319666"/>
              <a:gd name="connsiteY0" fmla="*/ 54864 h 1737360"/>
              <a:gd name="connsiteX1" fmla="*/ 31898 w 7319666"/>
              <a:gd name="connsiteY1" fmla="*/ 1728216 h 1737360"/>
              <a:gd name="connsiteX2" fmla="*/ 7319666 w 7319666"/>
              <a:gd name="connsiteY2" fmla="*/ 1737360 h 1737360"/>
              <a:gd name="connsiteX3" fmla="*/ 7310522 w 7319666"/>
              <a:gd name="connsiteY3" fmla="*/ 612648 h 1737360"/>
              <a:gd name="connsiteX4" fmla="*/ 2592218 w 7319666"/>
              <a:gd name="connsiteY4" fmla="*/ 621792 h 1737360"/>
              <a:gd name="connsiteX5" fmla="*/ 2610506 w 7319666"/>
              <a:gd name="connsiteY5" fmla="*/ 27432 h 1737360"/>
              <a:gd name="connsiteX6" fmla="*/ 4466 w 7319666"/>
              <a:gd name="connsiteY6" fmla="*/ 0 h 1737360"/>
              <a:gd name="connsiteX7" fmla="*/ 15949 w 7319666"/>
              <a:gd name="connsiteY7" fmla="*/ 17863 h 1737360"/>
              <a:gd name="connsiteX8" fmla="*/ 0 w 7319666"/>
              <a:gd name="connsiteY8" fmla="*/ 62943 h 1737360"/>
              <a:gd name="connsiteX0" fmla="*/ 4466 w 7319666"/>
              <a:gd name="connsiteY0" fmla="*/ 54864 h 1737360"/>
              <a:gd name="connsiteX1" fmla="*/ 6809 w 7319666"/>
              <a:gd name="connsiteY1" fmla="*/ 1691857 h 1737360"/>
              <a:gd name="connsiteX2" fmla="*/ 7319666 w 7319666"/>
              <a:gd name="connsiteY2" fmla="*/ 1737360 h 1737360"/>
              <a:gd name="connsiteX3" fmla="*/ 7310522 w 7319666"/>
              <a:gd name="connsiteY3" fmla="*/ 612648 h 1737360"/>
              <a:gd name="connsiteX4" fmla="*/ 2592218 w 7319666"/>
              <a:gd name="connsiteY4" fmla="*/ 621792 h 1737360"/>
              <a:gd name="connsiteX5" fmla="*/ 2610506 w 7319666"/>
              <a:gd name="connsiteY5" fmla="*/ 27432 h 1737360"/>
              <a:gd name="connsiteX6" fmla="*/ 4466 w 7319666"/>
              <a:gd name="connsiteY6" fmla="*/ 0 h 1737360"/>
              <a:gd name="connsiteX7" fmla="*/ 15949 w 7319666"/>
              <a:gd name="connsiteY7" fmla="*/ 17863 h 1737360"/>
              <a:gd name="connsiteX8" fmla="*/ 0 w 7319666"/>
              <a:gd name="connsiteY8" fmla="*/ 62943 h 1737360"/>
              <a:gd name="connsiteX0" fmla="*/ 19519 w 7334719"/>
              <a:gd name="connsiteY0" fmla="*/ 54864 h 1737360"/>
              <a:gd name="connsiteX1" fmla="*/ 21862 w 7334719"/>
              <a:gd name="connsiteY1" fmla="*/ 1691857 h 1737360"/>
              <a:gd name="connsiteX2" fmla="*/ 7334719 w 7334719"/>
              <a:gd name="connsiteY2" fmla="*/ 1737360 h 1737360"/>
              <a:gd name="connsiteX3" fmla="*/ 7325575 w 7334719"/>
              <a:gd name="connsiteY3" fmla="*/ 612648 h 1737360"/>
              <a:gd name="connsiteX4" fmla="*/ 2607271 w 7334719"/>
              <a:gd name="connsiteY4" fmla="*/ 621792 h 1737360"/>
              <a:gd name="connsiteX5" fmla="*/ 2625559 w 7334719"/>
              <a:gd name="connsiteY5" fmla="*/ 27432 h 1737360"/>
              <a:gd name="connsiteX6" fmla="*/ 19519 w 7334719"/>
              <a:gd name="connsiteY6" fmla="*/ 0 h 1737360"/>
              <a:gd name="connsiteX7" fmla="*/ 31002 w 7334719"/>
              <a:gd name="connsiteY7" fmla="*/ 17863 h 1737360"/>
              <a:gd name="connsiteX8" fmla="*/ 0 w 7334719"/>
              <a:gd name="connsiteY8" fmla="*/ 321503 h 1737360"/>
              <a:gd name="connsiteX0" fmla="*/ 0 w 7425595"/>
              <a:gd name="connsiteY0" fmla="*/ 42743 h 1737360"/>
              <a:gd name="connsiteX1" fmla="*/ 112738 w 7425595"/>
              <a:gd name="connsiteY1" fmla="*/ 1691857 h 1737360"/>
              <a:gd name="connsiteX2" fmla="*/ 7425595 w 7425595"/>
              <a:gd name="connsiteY2" fmla="*/ 1737360 h 1737360"/>
              <a:gd name="connsiteX3" fmla="*/ 7416451 w 7425595"/>
              <a:gd name="connsiteY3" fmla="*/ 612648 h 1737360"/>
              <a:gd name="connsiteX4" fmla="*/ 2698147 w 7425595"/>
              <a:gd name="connsiteY4" fmla="*/ 621792 h 1737360"/>
              <a:gd name="connsiteX5" fmla="*/ 2716435 w 7425595"/>
              <a:gd name="connsiteY5" fmla="*/ 27432 h 1737360"/>
              <a:gd name="connsiteX6" fmla="*/ 110395 w 7425595"/>
              <a:gd name="connsiteY6" fmla="*/ 0 h 1737360"/>
              <a:gd name="connsiteX7" fmla="*/ 121878 w 7425595"/>
              <a:gd name="connsiteY7" fmla="*/ 17863 h 1737360"/>
              <a:gd name="connsiteX8" fmla="*/ 90876 w 7425595"/>
              <a:gd name="connsiteY8" fmla="*/ 321503 h 1737360"/>
              <a:gd name="connsiteX0" fmla="*/ 54644 w 7480239"/>
              <a:gd name="connsiteY0" fmla="*/ 81307 h 1775924"/>
              <a:gd name="connsiteX1" fmla="*/ 167382 w 7480239"/>
              <a:gd name="connsiteY1" fmla="*/ 1730421 h 1775924"/>
              <a:gd name="connsiteX2" fmla="*/ 7480239 w 7480239"/>
              <a:gd name="connsiteY2" fmla="*/ 1775924 h 1775924"/>
              <a:gd name="connsiteX3" fmla="*/ 7471095 w 7480239"/>
              <a:gd name="connsiteY3" fmla="*/ 651212 h 1775924"/>
              <a:gd name="connsiteX4" fmla="*/ 2752791 w 7480239"/>
              <a:gd name="connsiteY4" fmla="*/ 660356 h 1775924"/>
              <a:gd name="connsiteX5" fmla="*/ 2771079 w 7480239"/>
              <a:gd name="connsiteY5" fmla="*/ 65996 h 1775924"/>
              <a:gd name="connsiteX6" fmla="*/ 165039 w 7480239"/>
              <a:gd name="connsiteY6" fmla="*/ 38564 h 1775924"/>
              <a:gd name="connsiteX7" fmla="*/ 176522 w 7480239"/>
              <a:gd name="connsiteY7" fmla="*/ 56427 h 1775924"/>
              <a:gd name="connsiteX8" fmla="*/ 0 w 7480239"/>
              <a:gd name="connsiteY8" fmla="*/ 4548 h 1775924"/>
              <a:gd name="connsiteX0" fmla="*/ 54644 w 7480239"/>
              <a:gd name="connsiteY0" fmla="*/ 178400 h 1873017"/>
              <a:gd name="connsiteX1" fmla="*/ 167382 w 7480239"/>
              <a:gd name="connsiteY1" fmla="*/ 1827514 h 1873017"/>
              <a:gd name="connsiteX2" fmla="*/ 7480239 w 7480239"/>
              <a:gd name="connsiteY2" fmla="*/ 1873017 h 1873017"/>
              <a:gd name="connsiteX3" fmla="*/ 7471095 w 7480239"/>
              <a:gd name="connsiteY3" fmla="*/ 748305 h 1873017"/>
              <a:gd name="connsiteX4" fmla="*/ 2752791 w 7480239"/>
              <a:gd name="connsiteY4" fmla="*/ 757449 h 1873017"/>
              <a:gd name="connsiteX5" fmla="*/ 2771079 w 7480239"/>
              <a:gd name="connsiteY5" fmla="*/ 163089 h 1873017"/>
              <a:gd name="connsiteX6" fmla="*/ 165039 w 7480239"/>
              <a:gd name="connsiteY6" fmla="*/ 135657 h 1873017"/>
              <a:gd name="connsiteX7" fmla="*/ 56091 w 7480239"/>
              <a:gd name="connsiteY7" fmla="*/ 0 h 1873017"/>
              <a:gd name="connsiteX8" fmla="*/ 0 w 7480239"/>
              <a:gd name="connsiteY8" fmla="*/ 101641 h 1873017"/>
              <a:gd name="connsiteX0" fmla="*/ 54644 w 7480239"/>
              <a:gd name="connsiteY0" fmla="*/ 178400 h 1873017"/>
              <a:gd name="connsiteX1" fmla="*/ 167382 w 7480239"/>
              <a:gd name="connsiteY1" fmla="*/ 1827514 h 1873017"/>
              <a:gd name="connsiteX2" fmla="*/ 7480239 w 7480239"/>
              <a:gd name="connsiteY2" fmla="*/ 1873017 h 1873017"/>
              <a:gd name="connsiteX3" fmla="*/ 7471095 w 7480239"/>
              <a:gd name="connsiteY3" fmla="*/ 748305 h 1873017"/>
              <a:gd name="connsiteX4" fmla="*/ 2752791 w 7480239"/>
              <a:gd name="connsiteY4" fmla="*/ 757449 h 1873017"/>
              <a:gd name="connsiteX5" fmla="*/ 2771079 w 7480239"/>
              <a:gd name="connsiteY5" fmla="*/ 163089 h 1873017"/>
              <a:gd name="connsiteX6" fmla="*/ 165039 w 7480239"/>
              <a:gd name="connsiteY6" fmla="*/ 163936 h 1873017"/>
              <a:gd name="connsiteX7" fmla="*/ 56091 w 7480239"/>
              <a:gd name="connsiteY7" fmla="*/ 0 h 1873017"/>
              <a:gd name="connsiteX8" fmla="*/ 0 w 7480239"/>
              <a:gd name="connsiteY8" fmla="*/ 101641 h 1873017"/>
              <a:gd name="connsiteX0" fmla="*/ 175076 w 7480239"/>
              <a:gd name="connsiteY0" fmla="*/ 1147998 h 1873017"/>
              <a:gd name="connsiteX1" fmla="*/ 167382 w 7480239"/>
              <a:gd name="connsiteY1" fmla="*/ 1827514 h 1873017"/>
              <a:gd name="connsiteX2" fmla="*/ 7480239 w 7480239"/>
              <a:gd name="connsiteY2" fmla="*/ 1873017 h 1873017"/>
              <a:gd name="connsiteX3" fmla="*/ 7471095 w 7480239"/>
              <a:gd name="connsiteY3" fmla="*/ 748305 h 1873017"/>
              <a:gd name="connsiteX4" fmla="*/ 2752791 w 7480239"/>
              <a:gd name="connsiteY4" fmla="*/ 757449 h 1873017"/>
              <a:gd name="connsiteX5" fmla="*/ 2771079 w 7480239"/>
              <a:gd name="connsiteY5" fmla="*/ 163089 h 1873017"/>
              <a:gd name="connsiteX6" fmla="*/ 165039 w 7480239"/>
              <a:gd name="connsiteY6" fmla="*/ 163936 h 1873017"/>
              <a:gd name="connsiteX7" fmla="*/ 56091 w 7480239"/>
              <a:gd name="connsiteY7" fmla="*/ 0 h 1873017"/>
              <a:gd name="connsiteX8" fmla="*/ 0 w 7480239"/>
              <a:gd name="connsiteY8" fmla="*/ 101641 h 1873017"/>
              <a:gd name="connsiteX0" fmla="*/ 118985 w 7424148"/>
              <a:gd name="connsiteY0" fmla="*/ 1147998 h 1873017"/>
              <a:gd name="connsiteX1" fmla="*/ 111291 w 7424148"/>
              <a:gd name="connsiteY1" fmla="*/ 1827514 h 1873017"/>
              <a:gd name="connsiteX2" fmla="*/ 7424148 w 7424148"/>
              <a:gd name="connsiteY2" fmla="*/ 1873017 h 1873017"/>
              <a:gd name="connsiteX3" fmla="*/ 7415004 w 7424148"/>
              <a:gd name="connsiteY3" fmla="*/ 748305 h 1873017"/>
              <a:gd name="connsiteX4" fmla="*/ 2696700 w 7424148"/>
              <a:gd name="connsiteY4" fmla="*/ 757449 h 1873017"/>
              <a:gd name="connsiteX5" fmla="*/ 2714988 w 7424148"/>
              <a:gd name="connsiteY5" fmla="*/ 163089 h 1873017"/>
              <a:gd name="connsiteX6" fmla="*/ 108948 w 7424148"/>
              <a:gd name="connsiteY6" fmla="*/ 163936 h 1873017"/>
              <a:gd name="connsiteX7" fmla="*/ 0 w 7424148"/>
              <a:gd name="connsiteY7" fmla="*/ 0 h 1873017"/>
              <a:gd name="connsiteX8" fmla="*/ 119537 w 7424148"/>
              <a:gd name="connsiteY8" fmla="*/ 1180319 h 1873017"/>
              <a:gd name="connsiteX0" fmla="*/ 10037 w 7315200"/>
              <a:gd name="connsiteY0" fmla="*/ 984909 h 1709928"/>
              <a:gd name="connsiteX1" fmla="*/ 2343 w 7315200"/>
              <a:gd name="connsiteY1" fmla="*/ 1664425 h 1709928"/>
              <a:gd name="connsiteX2" fmla="*/ 7315200 w 7315200"/>
              <a:gd name="connsiteY2" fmla="*/ 1709928 h 1709928"/>
              <a:gd name="connsiteX3" fmla="*/ 7306056 w 7315200"/>
              <a:gd name="connsiteY3" fmla="*/ 585216 h 1709928"/>
              <a:gd name="connsiteX4" fmla="*/ 2587752 w 7315200"/>
              <a:gd name="connsiteY4" fmla="*/ 594360 h 1709928"/>
              <a:gd name="connsiteX5" fmla="*/ 2606040 w 7315200"/>
              <a:gd name="connsiteY5" fmla="*/ 0 h 1709928"/>
              <a:gd name="connsiteX6" fmla="*/ 0 w 7315200"/>
              <a:gd name="connsiteY6" fmla="*/ 847 h 1709928"/>
              <a:gd name="connsiteX7" fmla="*/ 6465 w 7315200"/>
              <a:gd name="connsiteY7" fmla="*/ 261111 h 1709928"/>
              <a:gd name="connsiteX8" fmla="*/ 10589 w 7315200"/>
              <a:gd name="connsiteY8" fmla="*/ 1017230 h 1709928"/>
              <a:gd name="connsiteX0" fmla="*/ 10037 w 7315200"/>
              <a:gd name="connsiteY0" fmla="*/ 984909 h 1709928"/>
              <a:gd name="connsiteX1" fmla="*/ 2343 w 7315200"/>
              <a:gd name="connsiteY1" fmla="*/ 1664425 h 1709928"/>
              <a:gd name="connsiteX2" fmla="*/ 7315200 w 7315200"/>
              <a:gd name="connsiteY2" fmla="*/ 1709928 h 1709928"/>
              <a:gd name="connsiteX3" fmla="*/ 7306056 w 7315200"/>
              <a:gd name="connsiteY3" fmla="*/ 585216 h 1709928"/>
              <a:gd name="connsiteX4" fmla="*/ 2587752 w 7315200"/>
              <a:gd name="connsiteY4" fmla="*/ 594360 h 1709928"/>
              <a:gd name="connsiteX5" fmla="*/ 2606040 w 7315200"/>
              <a:gd name="connsiteY5" fmla="*/ 0 h 1709928"/>
              <a:gd name="connsiteX6" fmla="*/ 0 w 7315200"/>
              <a:gd name="connsiteY6" fmla="*/ 847 h 1709928"/>
              <a:gd name="connsiteX7" fmla="*/ 6465 w 7315200"/>
              <a:gd name="connsiteY7" fmla="*/ 261111 h 1709928"/>
              <a:gd name="connsiteX8" fmla="*/ 10589 w 7315200"/>
              <a:gd name="connsiteY8" fmla="*/ 1017230 h 1709928"/>
              <a:gd name="connsiteX0" fmla="*/ 10037 w 7315200"/>
              <a:gd name="connsiteY0" fmla="*/ 984909 h 1709928"/>
              <a:gd name="connsiteX1" fmla="*/ 2343 w 7315200"/>
              <a:gd name="connsiteY1" fmla="*/ 1664425 h 1709928"/>
              <a:gd name="connsiteX2" fmla="*/ 7315200 w 7315200"/>
              <a:gd name="connsiteY2" fmla="*/ 1709928 h 1709928"/>
              <a:gd name="connsiteX3" fmla="*/ 7306056 w 7315200"/>
              <a:gd name="connsiteY3" fmla="*/ 585216 h 1709928"/>
              <a:gd name="connsiteX4" fmla="*/ 2612842 w 7315200"/>
              <a:gd name="connsiteY4" fmla="*/ 594360 h 1709928"/>
              <a:gd name="connsiteX5" fmla="*/ 2606040 w 7315200"/>
              <a:gd name="connsiteY5" fmla="*/ 0 h 1709928"/>
              <a:gd name="connsiteX6" fmla="*/ 0 w 7315200"/>
              <a:gd name="connsiteY6" fmla="*/ 847 h 1709928"/>
              <a:gd name="connsiteX7" fmla="*/ 6465 w 7315200"/>
              <a:gd name="connsiteY7" fmla="*/ 261111 h 1709928"/>
              <a:gd name="connsiteX8" fmla="*/ 10589 w 7315200"/>
              <a:gd name="connsiteY8" fmla="*/ 1017230 h 1709928"/>
              <a:gd name="connsiteX0" fmla="*/ 10037 w 7306056"/>
              <a:gd name="connsiteY0" fmla="*/ 984909 h 1664425"/>
              <a:gd name="connsiteX1" fmla="*/ 2343 w 7306056"/>
              <a:gd name="connsiteY1" fmla="*/ 1664425 h 1664425"/>
              <a:gd name="connsiteX2" fmla="*/ 7305164 w 7306056"/>
              <a:gd name="connsiteY2" fmla="*/ 1653368 h 1664425"/>
              <a:gd name="connsiteX3" fmla="*/ 7306056 w 7306056"/>
              <a:gd name="connsiteY3" fmla="*/ 585216 h 1664425"/>
              <a:gd name="connsiteX4" fmla="*/ 2612842 w 7306056"/>
              <a:gd name="connsiteY4" fmla="*/ 594360 h 1664425"/>
              <a:gd name="connsiteX5" fmla="*/ 2606040 w 7306056"/>
              <a:gd name="connsiteY5" fmla="*/ 0 h 1664425"/>
              <a:gd name="connsiteX6" fmla="*/ 0 w 7306056"/>
              <a:gd name="connsiteY6" fmla="*/ 847 h 1664425"/>
              <a:gd name="connsiteX7" fmla="*/ 6465 w 7306056"/>
              <a:gd name="connsiteY7" fmla="*/ 261111 h 1664425"/>
              <a:gd name="connsiteX8" fmla="*/ 10589 w 7306056"/>
              <a:gd name="connsiteY8" fmla="*/ 1017230 h 1664425"/>
              <a:gd name="connsiteX0" fmla="*/ 10037 w 7306056"/>
              <a:gd name="connsiteY0" fmla="*/ 984909 h 1664425"/>
              <a:gd name="connsiteX1" fmla="*/ 2343 w 7306056"/>
              <a:gd name="connsiteY1" fmla="*/ 1664425 h 1664425"/>
              <a:gd name="connsiteX2" fmla="*/ 7305164 w 7306056"/>
              <a:gd name="connsiteY2" fmla="*/ 1653368 h 1664425"/>
              <a:gd name="connsiteX3" fmla="*/ 7306056 w 7306056"/>
              <a:gd name="connsiteY3" fmla="*/ 585216 h 1664425"/>
              <a:gd name="connsiteX4" fmla="*/ 2592988 w 7306056"/>
              <a:gd name="connsiteY4" fmla="*/ 343896 h 1664425"/>
              <a:gd name="connsiteX5" fmla="*/ 2606040 w 7306056"/>
              <a:gd name="connsiteY5" fmla="*/ 0 h 1664425"/>
              <a:gd name="connsiteX6" fmla="*/ 0 w 7306056"/>
              <a:gd name="connsiteY6" fmla="*/ 847 h 1664425"/>
              <a:gd name="connsiteX7" fmla="*/ 6465 w 7306056"/>
              <a:gd name="connsiteY7" fmla="*/ 261111 h 1664425"/>
              <a:gd name="connsiteX8" fmla="*/ 10589 w 7306056"/>
              <a:gd name="connsiteY8" fmla="*/ 1017230 h 1664425"/>
              <a:gd name="connsiteX0" fmla="*/ 10037 w 7315983"/>
              <a:gd name="connsiteY0" fmla="*/ 984909 h 1664425"/>
              <a:gd name="connsiteX1" fmla="*/ 2343 w 7315983"/>
              <a:gd name="connsiteY1" fmla="*/ 1664425 h 1664425"/>
              <a:gd name="connsiteX2" fmla="*/ 7305164 w 7315983"/>
              <a:gd name="connsiteY2" fmla="*/ 1653368 h 1664425"/>
              <a:gd name="connsiteX3" fmla="*/ 7315983 w 7315983"/>
              <a:gd name="connsiteY3" fmla="*/ 325119 h 1664425"/>
              <a:gd name="connsiteX4" fmla="*/ 2592988 w 7315983"/>
              <a:gd name="connsiteY4" fmla="*/ 343896 h 1664425"/>
              <a:gd name="connsiteX5" fmla="*/ 2606040 w 7315983"/>
              <a:gd name="connsiteY5" fmla="*/ 0 h 1664425"/>
              <a:gd name="connsiteX6" fmla="*/ 0 w 7315983"/>
              <a:gd name="connsiteY6" fmla="*/ 847 h 1664425"/>
              <a:gd name="connsiteX7" fmla="*/ 6465 w 7315983"/>
              <a:gd name="connsiteY7" fmla="*/ 261111 h 1664425"/>
              <a:gd name="connsiteX8" fmla="*/ 10589 w 7315983"/>
              <a:gd name="connsiteY8" fmla="*/ 1017230 h 1664425"/>
              <a:gd name="connsiteX0" fmla="*/ 10037 w 7315983"/>
              <a:gd name="connsiteY0" fmla="*/ 984062 h 1663578"/>
              <a:gd name="connsiteX1" fmla="*/ 2343 w 7315983"/>
              <a:gd name="connsiteY1" fmla="*/ 1663578 h 1663578"/>
              <a:gd name="connsiteX2" fmla="*/ 7305164 w 7315983"/>
              <a:gd name="connsiteY2" fmla="*/ 1652521 h 1663578"/>
              <a:gd name="connsiteX3" fmla="*/ 7315983 w 7315983"/>
              <a:gd name="connsiteY3" fmla="*/ 324272 h 1663578"/>
              <a:gd name="connsiteX4" fmla="*/ 2592988 w 7315983"/>
              <a:gd name="connsiteY4" fmla="*/ 343049 h 1663578"/>
              <a:gd name="connsiteX5" fmla="*/ 2615967 w 7315983"/>
              <a:gd name="connsiteY5" fmla="*/ 326683 h 1663578"/>
              <a:gd name="connsiteX6" fmla="*/ 0 w 7315983"/>
              <a:gd name="connsiteY6" fmla="*/ 0 h 1663578"/>
              <a:gd name="connsiteX7" fmla="*/ 6465 w 7315983"/>
              <a:gd name="connsiteY7" fmla="*/ 260264 h 1663578"/>
              <a:gd name="connsiteX8" fmla="*/ 10589 w 7315983"/>
              <a:gd name="connsiteY8" fmla="*/ 1016383 h 1663578"/>
              <a:gd name="connsiteX0" fmla="*/ 7694 w 7313640"/>
              <a:gd name="connsiteY0" fmla="*/ 723798 h 1403314"/>
              <a:gd name="connsiteX1" fmla="*/ 0 w 7313640"/>
              <a:gd name="connsiteY1" fmla="*/ 1403314 h 1403314"/>
              <a:gd name="connsiteX2" fmla="*/ 7302821 w 7313640"/>
              <a:gd name="connsiteY2" fmla="*/ 1392257 h 1403314"/>
              <a:gd name="connsiteX3" fmla="*/ 7313640 w 7313640"/>
              <a:gd name="connsiteY3" fmla="*/ 64008 h 1403314"/>
              <a:gd name="connsiteX4" fmla="*/ 2590645 w 7313640"/>
              <a:gd name="connsiteY4" fmla="*/ 82785 h 1403314"/>
              <a:gd name="connsiteX5" fmla="*/ 2613624 w 7313640"/>
              <a:gd name="connsiteY5" fmla="*/ 66419 h 1403314"/>
              <a:gd name="connsiteX6" fmla="*/ 27438 w 7313640"/>
              <a:gd name="connsiteY6" fmla="*/ 57634 h 1403314"/>
              <a:gd name="connsiteX7" fmla="*/ 4122 w 7313640"/>
              <a:gd name="connsiteY7" fmla="*/ 0 h 1403314"/>
              <a:gd name="connsiteX8" fmla="*/ 8246 w 7313640"/>
              <a:gd name="connsiteY8" fmla="*/ 756119 h 140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3640" h="1403314">
                <a:moveTo>
                  <a:pt x="7694" y="723798"/>
                </a:moveTo>
                <a:cubicBezTo>
                  <a:pt x="5129" y="950303"/>
                  <a:pt x="2565" y="1176809"/>
                  <a:pt x="0" y="1403314"/>
                </a:cubicBezTo>
                <a:lnTo>
                  <a:pt x="7302821" y="1392257"/>
                </a:lnTo>
                <a:cubicBezTo>
                  <a:pt x="7303118" y="1036206"/>
                  <a:pt x="7313343" y="420059"/>
                  <a:pt x="7313640" y="64008"/>
                </a:cubicBezTo>
                <a:lnTo>
                  <a:pt x="2590645" y="82785"/>
                </a:lnTo>
                <a:cubicBezTo>
                  <a:pt x="2588378" y="-115335"/>
                  <a:pt x="2615891" y="264539"/>
                  <a:pt x="2613624" y="66419"/>
                </a:cubicBezTo>
                <a:lnTo>
                  <a:pt x="27438" y="57634"/>
                </a:lnTo>
                <a:lnTo>
                  <a:pt x="4122" y="0"/>
                </a:lnTo>
                <a:cubicBezTo>
                  <a:pt x="-896" y="180951"/>
                  <a:pt x="8246" y="728687"/>
                  <a:pt x="8246" y="756119"/>
                </a:cubicBezTo>
              </a:path>
            </a:pathLst>
          </a:custGeom>
          <a:no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89521E23-6E69-DFC0-7D8F-01C804141C1E}"/>
              </a:ext>
            </a:extLst>
          </p:cNvPr>
          <p:cNvSpPr/>
          <p:nvPr/>
        </p:nvSpPr>
        <p:spPr>
          <a:xfrm>
            <a:off x="5246976" y="2042551"/>
            <a:ext cx="1231889" cy="276999"/>
          </a:xfrm>
          <a:prstGeom prst="ellipse">
            <a:avLst/>
          </a:prstGeom>
          <a:no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5C42A466-E5A2-286A-2123-21F7B80B52C5}"/>
              </a:ext>
            </a:extLst>
          </p:cNvPr>
          <p:cNvSpPr/>
          <p:nvPr/>
        </p:nvSpPr>
        <p:spPr>
          <a:xfrm>
            <a:off x="5237664" y="1802127"/>
            <a:ext cx="1143931" cy="276999"/>
          </a:xfrm>
          <a:prstGeom prst="ellipse">
            <a:avLst/>
          </a:prstGeom>
          <a:no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BE6C036D-B668-78E7-0937-B3A3DE8270FF}"/>
              </a:ext>
            </a:extLst>
          </p:cNvPr>
          <p:cNvSpPr/>
          <p:nvPr/>
        </p:nvSpPr>
        <p:spPr>
          <a:xfrm>
            <a:off x="5915010" y="1187741"/>
            <a:ext cx="514510" cy="480140"/>
          </a:xfrm>
          <a:prstGeom prst="ellipse">
            <a:avLst/>
          </a:prstGeom>
          <a:no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64FDCD6C-5E36-9ABE-05CF-683034A7105C}"/>
              </a:ext>
            </a:extLst>
          </p:cNvPr>
          <p:cNvSpPr txBox="1"/>
          <p:nvPr/>
        </p:nvSpPr>
        <p:spPr>
          <a:xfrm>
            <a:off x="135714" y="474739"/>
            <a:ext cx="5590929" cy="646331"/>
          </a:xfrm>
          <a:prstGeom prst="rect">
            <a:avLst/>
          </a:prstGeom>
          <a:noFill/>
          <a:ln w="19050">
            <a:noFill/>
          </a:ln>
        </p:spPr>
        <p:txBody>
          <a:bodyPr wrap="square" lIns="0" tIns="0" rIns="0" bIns="0" rtlCol="0">
            <a:spAutoFit/>
          </a:bodyPr>
          <a:lstStyle/>
          <a:p>
            <a:pPr algn="l"/>
            <a:r>
              <a:rPr lang="en-GB" sz="1050" dirty="0"/>
              <a:t>This title  block presents the title of the tool WP2 MCA, Standing for Work Package 2 Multi-Criteria Analysis.  It also provides interactive button which the user can click on to the right-hand side of the page, this includes links back to the landing page, WP2 scenarios, Capacity and programme tabs. </a:t>
            </a:r>
          </a:p>
          <a:p>
            <a:pPr algn="l"/>
            <a:r>
              <a:rPr lang="en-GB" sz="1050" dirty="0"/>
              <a:t>Additionally, the number of hexagons presented on the right-hand side of the page is presented here </a:t>
            </a:r>
          </a:p>
        </p:txBody>
      </p:sp>
      <p:sp>
        <p:nvSpPr>
          <p:cNvPr id="33" name="TextBox 32">
            <a:extLst>
              <a:ext uri="{FF2B5EF4-FFF2-40B4-BE49-F238E27FC236}">
                <a16:creationId xmlns:a16="http://schemas.microsoft.com/office/drawing/2014/main" id="{EEED5FC4-89CF-993A-6F1B-86CD8D9E76C2}"/>
              </a:ext>
            </a:extLst>
          </p:cNvPr>
          <p:cNvSpPr txBox="1"/>
          <p:nvPr/>
        </p:nvSpPr>
        <p:spPr>
          <a:xfrm>
            <a:off x="147947" y="1129275"/>
            <a:ext cx="2823853" cy="323165"/>
          </a:xfrm>
          <a:prstGeom prst="rect">
            <a:avLst/>
          </a:prstGeom>
          <a:noFill/>
        </p:spPr>
        <p:txBody>
          <a:bodyPr wrap="square" lIns="0" tIns="0" rIns="0" bIns="0" rtlCol="0">
            <a:spAutoFit/>
          </a:bodyPr>
          <a:lstStyle/>
          <a:p>
            <a:pPr algn="l"/>
            <a:r>
              <a:rPr lang="en-GB" sz="1050"/>
              <a:t>This number will change depending on the MCA applied </a:t>
            </a:r>
          </a:p>
        </p:txBody>
      </p:sp>
      <p:cxnSp>
        <p:nvCxnSpPr>
          <p:cNvPr id="39" name="Straight Connector 38">
            <a:extLst>
              <a:ext uri="{FF2B5EF4-FFF2-40B4-BE49-F238E27FC236}">
                <a16:creationId xmlns:a16="http://schemas.microsoft.com/office/drawing/2014/main" id="{C94F911B-8E74-36A4-3B60-87CD0FD50DEB}"/>
              </a:ext>
            </a:extLst>
          </p:cNvPr>
          <p:cNvCxnSpPr>
            <a:cxnSpLocks/>
          </p:cNvCxnSpPr>
          <p:nvPr/>
        </p:nvCxnSpPr>
        <p:spPr>
          <a:xfrm flipV="1">
            <a:off x="5800740" y="733407"/>
            <a:ext cx="400125" cy="39575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5C42D55-B8E8-B3A8-C4A5-A81ECF00BEB5}"/>
              </a:ext>
            </a:extLst>
          </p:cNvPr>
          <p:cNvSpPr txBox="1"/>
          <p:nvPr/>
        </p:nvSpPr>
        <p:spPr>
          <a:xfrm>
            <a:off x="5905306" y="437004"/>
            <a:ext cx="1148637" cy="415498"/>
          </a:xfrm>
          <a:prstGeom prst="rect">
            <a:avLst/>
          </a:prstGeom>
          <a:noFill/>
        </p:spPr>
        <p:txBody>
          <a:bodyPr wrap="square" lIns="0" tIns="0" rIns="0" bIns="0" rtlCol="0">
            <a:spAutoFit/>
          </a:bodyPr>
          <a:lstStyle/>
          <a:p>
            <a:pPr algn="ctr"/>
            <a:r>
              <a:rPr lang="en-GB" sz="900" i="1"/>
              <a:t>Press on these buttons to automatically travel to other tabs</a:t>
            </a:r>
          </a:p>
        </p:txBody>
      </p:sp>
      <p:sp>
        <p:nvSpPr>
          <p:cNvPr id="46" name="Rectangle: Rounded Corners 45">
            <a:extLst>
              <a:ext uri="{FF2B5EF4-FFF2-40B4-BE49-F238E27FC236}">
                <a16:creationId xmlns:a16="http://schemas.microsoft.com/office/drawing/2014/main" id="{1946C94D-3A55-4B50-6343-AFFFFDEFA6F3}"/>
              </a:ext>
            </a:extLst>
          </p:cNvPr>
          <p:cNvSpPr/>
          <p:nvPr/>
        </p:nvSpPr>
        <p:spPr>
          <a:xfrm>
            <a:off x="2891097" y="1169763"/>
            <a:ext cx="2952302" cy="502739"/>
          </a:xfrm>
          <a:prstGeom prst="roundRect">
            <a:avLst/>
          </a:prstGeom>
          <a:no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1" name="Straight Connector 50">
            <a:extLst>
              <a:ext uri="{FF2B5EF4-FFF2-40B4-BE49-F238E27FC236}">
                <a16:creationId xmlns:a16="http://schemas.microsoft.com/office/drawing/2014/main" id="{0394494A-4E07-27DF-6327-6FB3D9590018}"/>
              </a:ext>
            </a:extLst>
          </p:cNvPr>
          <p:cNvCxnSpPr>
            <a:cxnSpLocks/>
            <a:endCxn id="53" idx="1"/>
          </p:cNvCxnSpPr>
          <p:nvPr/>
        </p:nvCxnSpPr>
        <p:spPr>
          <a:xfrm flipV="1">
            <a:off x="6290362" y="701316"/>
            <a:ext cx="1091421" cy="50273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886BAC4-C6E1-FCB0-9916-31E3AAD298B1}"/>
              </a:ext>
            </a:extLst>
          </p:cNvPr>
          <p:cNvSpPr txBox="1"/>
          <p:nvPr/>
        </p:nvSpPr>
        <p:spPr>
          <a:xfrm>
            <a:off x="7381783" y="424317"/>
            <a:ext cx="1148637" cy="553998"/>
          </a:xfrm>
          <a:prstGeom prst="rect">
            <a:avLst/>
          </a:prstGeom>
          <a:noFill/>
        </p:spPr>
        <p:txBody>
          <a:bodyPr wrap="square" lIns="0" tIns="0" rIns="0" bIns="0" rtlCol="0">
            <a:spAutoFit/>
          </a:bodyPr>
          <a:lstStyle/>
          <a:p>
            <a:pPr algn="ctr"/>
            <a:r>
              <a:rPr lang="en-GB" sz="900" i="1"/>
              <a:t>Number presents the number of hexagonal areas presented in right hand side figure </a:t>
            </a:r>
          </a:p>
        </p:txBody>
      </p:sp>
      <p:sp>
        <p:nvSpPr>
          <p:cNvPr id="56" name="TextBox 55">
            <a:extLst>
              <a:ext uri="{FF2B5EF4-FFF2-40B4-BE49-F238E27FC236}">
                <a16:creationId xmlns:a16="http://schemas.microsoft.com/office/drawing/2014/main" id="{28346429-1FC7-79DF-48B3-6E1A274534E1}"/>
              </a:ext>
            </a:extLst>
          </p:cNvPr>
          <p:cNvSpPr txBox="1"/>
          <p:nvPr/>
        </p:nvSpPr>
        <p:spPr>
          <a:xfrm>
            <a:off x="10362036" y="1047443"/>
            <a:ext cx="1711371" cy="4278094"/>
          </a:xfrm>
          <a:prstGeom prst="rect">
            <a:avLst/>
          </a:prstGeom>
          <a:noFill/>
        </p:spPr>
        <p:txBody>
          <a:bodyPr wrap="square" lIns="0" tIns="0" rIns="0" bIns="0" rtlCol="0">
            <a:spAutoFit/>
          </a:bodyPr>
          <a:lstStyle/>
          <a:p>
            <a:pPr algn="just"/>
            <a:r>
              <a:rPr lang="en-GB" sz="1000">
                <a:cs typeface="Times New Roman"/>
              </a:rPr>
              <a:t>This view port of the tool presents the areas that are ‘feasible’ for salt cavern development based on your MCA criteria input on the left-hand side. This is a great visual aid for understanding the extent of feasibility based on your input. </a:t>
            </a:r>
          </a:p>
          <a:p>
            <a:pPr algn="just"/>
            <a:endParaRPr lang="en-GB" sz="800">
              <a:cs typeface="Times New Roman"/>
            </a:endParaRPr>
          </a:p>
          <a:p>
            <a:pPr algn="just"/>
            <a:r>
              <a:rPr lang="en-GB" sz="1000">
                <a:cs typeface="Times New Roman"/>
              </a:rPr>
              <a:t>Not only does this tool filter out non-feasible areas based on your input it will also rank the remaining hexagons from least favourable to most favourable. If you change the input criteria on your tool you will see that the value column on the right handside of this viewer portal will change, values will be ranked from 1.00 to 0.00. </a:t>
            </a:r>
          </a:p>
          <a:p>
            <a:pPr algn="just"/>
            <a:endParaRPr lang="en-GB" sz="1000">
              <a:cs typeface="Times New Roman"/>
            </a:endParaRPr>
          </a:p>
          <a:p>
            <a:pPr algn="just"/>
            <a:r>
              <a:rPr lang="en-GB" sz="1000">
                <a:cs typeface="Times New Roman"/>
              </a:rPr>
              <a:t>The most favourable areas for development based on the input MCA  being classed as 1.00 and coloured bright green and least favourable being ranked 0.00 and coloured white. </a:t>
            </a:r>
          </a:p>
        </p:txBody>
      </p:sp>
      <p:sp>
        <p:nvSpPr>
          <p:cNvPr id="57" name="Rectangle 56">
            <a:extLst>
              <a:ext uri="{FF2B5EF4-FFF2-40B4-BE49-F238E27FC236}">
                <a16:creationId xmlns:a16="http://schemas.microsoft.com/office/drawing/2014/main" id="{EA1507E5-7582-AFF0-A78B-049890DDDF76}"/>
              </a:ext>
            </a:extLst>
          </p:cNvPr>
          <p:cNvSpPr/>
          <p:nvPr/>
        </p:nvSpPr>
        <p:spPr>
          <a:xfrm>
            <a:off x="10317939" y="1060943"/>
            <a:ext cx="1830892" cy="4238993"/>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Straight Arrow Connector 57">
            <a:extLst>
              <a:ext uri="{FF2B5EF4-FFF2-40B4-BE49-F238E27FC236}">
                <a16:creationId xmlns:a16="http://schemas.microsoft.com/office/drawing/2014/main" id="{8CCB154D-74D3-E147-608F-9453169EAFDC}"/>
              </a:ext>
            </a:extLst>
          </p:cNvPr>
          <p:cNvCxnSpPr>
            <a:cxnSpLocks/>
          </p:cNvCxnSpPr>
          <p:nvPr/>
        </p:nvCxnSpPr>
        <p:spPr>
          <a:xfrm flipH="1">
            <a:off x="9629781" y="1248254"/>
            <a:ext cx="688158" cy="1728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3F419691-42D7-1601-B6D4-0FCBD4089726}"/>
              </a:ext>
            </a:extLst>
          </p:cNvPr>
          <p:cNvSpPr txBox="1"/>
          <p:nvPr/>
        </p:nvSpPr>
        <p:spPr>
          <a:xfrm>
            <a:off x="7415489" y="5310612"/>
            <a:ext cx="4674503" cy="1477328"/>
          </a:xfrm>
          <a:prstGeom prst="rect">
            <a:avLst/>
          </a:prstGeom>
          <a:noFill/>
        </p:spPr>
        <p:txBody>
          <a:bodyPr wrap="square">
            <a:spAutoFit/>
          </a:bodyPr>
          <a:lstStyle/>
          <a:p>
            <a:pPr algn="just"/>
            <a:r>
              <a:rPr lang="en-GB" sz="900" dirty="0">
                <a:cs typeface="Times New Roman"/>
              </a:rPr>
              <a:t>A summary table is present at the base of the page, this will present information on each of the hexagons that appear in the viewer. It includes the ranking of each hexagon (ID), for each criteria (e.g., Rank </a:t>
            </a:r>
            <a:r>
              <a:rPr lang="en-GB" sz="900" dirty="0" err="1">
                <a:cs typeface="Times New Roman"/>
              </a:rPr>
              <a:t>Thickness_Fordon</a:t>
            </a:r>
            <a:r>
              <a:rPr lang="en-GB" sz="900" dirty="0">
                <a:cs typeface="Times New Roman"/>
              </a:rPr>
              <a:t>) and also a combined rank (Total Rank) which describes the favourability (0 (low) to l (high)) based on the MCA input. </a:t>
            </a:r>
          </a:p>
          <a:p>
            <a:pPr algn="just"/>
            <a:r>
              <a:rPr lang="en-GB" sz="900" dirty="0">
                <a:cs typeface="Times New Roman"/>
              </a:rPr>
              <a:t>It will include a breakdown summary of the geology of each hexagon. The other MCA criteria will also have a ranking – this allows you to understand the favourability of each hexagon and where the overall ranking status comes from. This table also has an interactive function, by selecting hexagons from the right-hand side window you can pick out the areas that you want informed detail on in the table – rather than having all the hexagons which are present in the right-hand side viewer. </a:t>
            </a:r>
          </a:p>
        </p:txBody>
      </p:sp>
      <p:sp>
        <p:nvSpPr>
          <p:cNvPr id="3" name="Rectangle 2">
            <a:extLst>
              <a:ext uri="{FF2B5EF4-FFF2-40B4-BE49-F238E27FC236}">
                <a16:creationId xmlns:a16="http://schemas.microsoft.com/office/drawing/2014/main" id="{694090A6-E14B-A2D7-9571-3D0BB41D23F3}"/>
              </a:ext>
            </a:extLst>
          </p:cNvPr>
          <p:cNvSpPr/>
          <p:nvPr/>
        </p:nvSpPr>
        <p:spPr>
          <a:xfrm>
            <a:off x="7478233" y="5339036"/>
            <a:ext cx="4663510" cy="1448903"/>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13E7B085-02F0-319B-46CE-6470837435E8}"/>
              </a:ext>
            </a:extLst>
          </p:cNvPr>
          <p:cNvCxnSpPr>
            <a:cxnSpLocks/>
          </p:cNvCxnSpPr>
          <p:nvPr/>
        </p:nvCxnSpPr>
        <p:spPr>
          <a:xfrm flipH="1" flipV="1">
            <a:off x="7053943" y="5018567"/>
            <a:ext cx="488961" cy="341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EFC3383-497C-5100-D16C-4F29828070BB}"/>
              </a:ext>
            </a:extLst>
          </p:cNvPr>
          <p:cNvSpPr/>
          <p:nvPr/>
        </p:nvSpPr>
        <p:spPr>
          <a:xfrm>
            <a:off x="6433347" y="1646704"/>
            <a:ext cx="514510" cy="480140"/>
          </a:xfrm>
          <a:prstGeom prst="ellipse">
            <a:avLst/>
          </a:prstGeom>
          <a:no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9F03463D-B163-5C94-3D6E-52D3F5897163}"/>
              </a:ext>
            </a:extLst>
          </p:cNvPr>
          <p:cNvSpPr txBox="1"/>
          <p:nvPr/>
        </p:nvSpPr>
        <p:spPr>
          <a:xfrm>
            <a:off x="8795440" y="1748483"/>
            <a:ext cx="1148637" cy="692497"/>
          </a:xfrm>
          <a:prstGeom prst="rect">
            <a:avLst/>
          </a:prstGeom>
          <a:noFill/>
        </p:spPr>
        <p:txBody>
          <a:bodyPr wrap="square" lIns="0" tIns="0" rIns="0" bIns="0" rtlCol="0">
            <a:spAutoFit/>
          </a:bodyPr>
          <a:lstStyle/>
          <a:p>
            <a:pPr algn="ctr"/>
            <a:r>
              <a:rPr lang="en-GB" sz="900" i="1"/>
              <a:t>Selection button for hexagons – draw a polygon around the area you want detailed information on</a:t>
            </a:r>
          </a:p>
        </p:txBody>
      </p:sp>
      <p:cxnSp>
        <p:nvCxnSpPr>
          <p:cNvPr id="16" name="Straight Connector 15">
            <a:extLst>
              <a:ext uri="{FF2B5EF4-FFF2-40B4-BE49-F238E27FC236}">
                <a16:creationId xmlns:a16="http://schemas.microsoft.com/office/drawing/2014/main" id="{9494A4A8-3606-7BF1-E7EA-DDC8519DCDA3}"/>
              </a:ext>
            </a:extLst>
          </p:cNvPr>
          <p:cNvCxnSpPr>
            <a:cxnSpLocks/>
          </p:cNvCxnSpPr>
          <p:nvPr/>
        </p:nvCxnSpPr>
        <p:spPr>
          <a:xfrm flipV="1">
            <a:off x="6943029" y="1903418"/>
            <a:ext cx="1864732" cy="445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554A6D8-7D79-BCB2-34CD-F9F54964450C}"/>
              </a:ext>
            </a:extLst>
          </p:cNvPr>
          <p:cNvSpPr txBox="1"/>
          <p:nvPr/>
        </p:nvSpPr>
        <p:spPr>
          <a:xfrm>
            <a:off x="6223266" y="2218007"/>
            <a:ext cx="1221835" cy="276999"/>
          </a:xfrm>
          <a:prstGeom prst="rect">
            <a:avLst/>
          </a:prstGeom>
          <a:solidFill>
            <a:schemeClr val="bg1"/>
          </a:solidFill>
          <a:ln>
            <a:solidFill>
              <a:schemeClr val="accent1"/>
            </a:solidFill>
          </a:ln>
        </p:spPr>
        <p:txBody>
          <a:bodyPr wrap="square" lIns="0" tIns="0" rIns="0" bIns="0" rtlCol="0">
            <a:spAutoFit/>
          </a:bodyPr>
          <a:lstStyle/>
          <a:p>
            <a:pPr algn="l"/>
            <a:r>
              <a:rPr lang="en-GB" sz="900" i="1" dirty="0"/>
              <a:t>All on button – turns all parameter values to 0.00</a:t>
            </a:r>
          </a:p>
        </p:txBody>
      </p:sp>
      <p:sp>
        <p:nvSpPr>
          <p:cNvPr id="52" name="TextBox 51">
            <a:extLst>
              <a:ext uri="{FF2B5EF4-FFF2-40B4-BE49-F238E27FC236}">
                <a16:creationId xmlns:a16="http://schemas.microsoft.com/office/drawing/2014/main" id="{CECF526A-94F9-A032-4C25-56691C690A6C}"/>
              </a:ext>
            </a:extLst>
          </p:cNvPr>
          <p:cNvSpPr txBox="1"/>
          <p:nvPr/>
        </p:nvSpPr>
        <p:spPr>
          <a:xfrm>
            <a:off x="4441506" y="1630254"/>
            <a:ext cx="1221835" cy="276999"/>
          </a:xfrm>
          <a:prstGeom prst="rect">
            <a:avLst/>
          </a:prstGeom>
          <a:solidFill>
            <a:schemeClr val="bg1"/>
          </a:solidFill>
          <a:ln>
            <a:solidFill>
              <a:schemeClr val="accent1"/>
            </a:solidFill>
          </a:ln>
        </p:spPr>
        <p:txBody>
          <a:bodyPr wrap="square" lIns="0" tIns="0" rIns="0" bIns="0" rtlCol="0">
            <a:spAutoFit/>
          </a:bodyPr>
          <a:lstStyle/>
          <a:p>
            <a:pPr algn="l"/>
            <a:r>
              <a:rPr lang="en-GB" sz="900" i="1" dirty="0"/>
              <a:t>All off button – turns all parameter values to 1.00</a:t>
            </a:r>
          </a:p>
        </p:txBody>
      </p:sp>
    </p:spTree>
    <p:custDataLst>
      <p:custData r:id="rId1"/>
      <p:custData r:id="rId2"/>
    </p:custDataLst>
    <p:extLst>
      <p:ext uri="{BB962C8B-B14F-4D97-AF65-F5344CB8AC3E}">
        <p14:creationId xmlns:p14="http://schemas.microsoft.com/office/powerpoint/2010/main" val="4167844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1425F8-5DAA-CCD2-AF11-592BC65BB709}"/>
              </a:ext>
            </a:extLst>
          </p:cNvPr>
          <p:cNvPicPr>
            <a:picLocks noChangeAspect="1"/>
          </p:cNvPicPr>
          <p:nvPr/>
        </p:nvPicPr>
        <p:blipFill>
          <a:blip r:embed="rId2"/>
          <a:stretch>
            <a:fillRect/>
          </a:stretch>
        </p:blipFill>
        <p:spPr>
          <a:xfrm>
            <a:off x="2148454" y="1208170"/>
            <a:ext cx="8223248" cy="4626276"/>
          </a:xfrm>
          <a:prstGeom prst="rect">
            <a:avLst/>
          </a:prstGeom>
        </p:spPr>
      </p:pic>
      <p:sp>
        <p:nvSpPr>
          <p:cNvPr id="2" name="Title 1">
            <a:extLst>
              <a:ext uri="{FF2B5EF4-FFF2-40B4-BE49-F238E27FC236}">
                <a16:creationId xmlns:a16="http://schemas.microsoft.com/office/drawing/2014/main" id="{F4BCFA57-FC35-8184-4705-4916FFBE6F11}"/>
              </a:ext>
            </a:extLst>
          </p:cNvPr>
          <p:cNvSpPr>
            <a:spLocks noGrp="1"/>
          </p:cNvSpPr>
          <p:nvPr>
            <p:ph type="title"/>
          </p:nvPr>
        </p:nvSpPr>
        <p:spPr>
          <a:xfrm>
            <a:off x="0" y="0"/>
            <a:ext cx="9021764" cy="532800"/>
          </a:xfrm>
        </p:spPr>
        <p:txBody>
          <a:bodyPr/>
          <a:lstStyle/>
          <a:p>
            <a:r>
              <a:rPr lang="en-GB" sz="2800" dirty="0"/>
              <a:t>Page 2. Capacity Assessment </a:t>
            </a:r>
          </a:p>
        </p:txBody>
      </p:sp>
      <p:sp>
        <p:nvSpPr>
          <p:cNvPr id="7" name="TextBox 6">
            <a:extLst>
              <a:ext uri="{FF2B5EF4-FFF2-40B4-BE49-F238E27FC236}">
                <a16:creationId xmlns:a16="http://schemas.microsoft.com/office/drawing/2014/main" id="{A4B6B3D1-8AE7-69A8-6BA5-EC186FF1C150}"/>
              </a:ext>
            </a:extLst>
          </p:cNvPr>
          <p:cNvSpPr txBox="1"/>
          <p:nvPr/>
        </p:nvSpPr>
        <p:spPr>
          <a:xfrm>
            <a:off x="5314875" y="313264"/>
            <a:ext cx="5590929" cy="807913"/>
          </a:xfrm>
          <a:prstGeom prst="rect">
            <a:avLst/>
          </a:prstGeom>
          <a:solidFill>
            <a:schemeClr val="bg1"/>
          </a:solidFill>
          <a:ln w="19050">
            <a:solidFill>
              <a:schemeClr val="accent1"/>
            </a:solidFill>
          </a:ln>
        </p:spPr>
        <p:txBody>
          <a:bodyPr wrap="square" lIns="0" tIns="0" rIns="0" bIns="0" rtlCol="0">
            <a:spAutoFit/>
          </a:bodyPr>
          <a:lstStyle/>
          <a:p>
            <a:pPr algn="l"/>
            <a:r>
              <a:rPr lang="en-GB" sz="1050" dirty="0"/>
              <a:t>This title  block is similar to that presented on the WP2 MCA page. The only notable differences between the two title blocks is the title and  the number on the right-hand side of the block describes the number of hexagons that are relevant to the capacity assessment, which is based on the desired input radius for the cavern, cavern spacing and the with drawl rate. All of which are determined in the box below. </a:t>
            </a:r>
          </a:p>
        </p:txBody>
      </p:sp>
      <p:sp>
        <p:nvSpPr>
          <p:cNvPr id="8" name="TextBox 7">
            <a:extLst>
              <a:ext uri="{FF2B5EF4-FFF2-40B4-BE49-F238E27FC236}">
                <a16:creationId xmlns:a16="http://schemas.microsoft.com/office/drawing/2014/main" id="{8AA9FAD0-7A9E-0AE1-E9EB-CCD5B1258F55}"/>
              </a:ext>
            </a:extLst>
          </p:cNvPr>
          <p:cNvSpPr txBox="1"/>
          <p:nvPr/>
        </p:nvSpPr>
        <p:spPr>
          <a:xfrm>
            <a:off x="125271" y="1454092"/>
            <a:ext cx="1859662" cy="3877985"/>
          </a:xfrm>
          <a:prstGeom prst="rect">
            <a:avLst/>
          </a:prstGeom>
          <a:noFill/>
          <a:ln w="19050">
            <a:noFill/>
          </a:ln>
        </p:spPr>
        <p:txBody>
          <a:bodyPr wrap="square" lIns="0" tIns="0" rIns="0" bIns="0" rtlCol="0">
            <a:spAutoFit/>
          </a:bodyPr>
          <a:lstStyle/>
          <a:p>
            <a:pPr algn="just"/>
            <a:r>
              <a:rPr lang="en-GB" sz="1050" dirty="0"/>
              <a:t>This section defines the nature of the proposed cavern development including the cavern radius, the separation distance (as a function of cavern radius), the percentage of the hexagonal area that you want to develop and the withdrawal rate per day. This is important as only certain types of geologies will allow for the development of certain cavern sizes, spacing and pressure allowances (which influences with drawl rates). It also gives you the option to model the </a:t>
            </a:r>
            <a:r>
              <a:rPr lang="en-GB" sz="1050" dirty="0" err="1"/>
              <a:t>Boulby</a:t>
            </a:r>
            <a:r>
              <a:rPr lang="en-GB" sz="1050" dirty="0"/>
              <a:t> Halite Formation for wet or dry storage. </a:t>
            </a:r>
          </a:p>
          <a:p>
            <a:pPr algn="just"/>
            <a:r>
              <a:rPr lang="en-GB" sz="1050" dirty="0"/>
              <a:t>Change the cavern components to reflect what you consider the ideal cavern size, spacing , withdrawal rates and area size. You will see how the map on the righthand side changes – reflecting the areas that are suitable to your proposed cavern design! </a:t>
            </a:r>
          </a:p>
        </p:txBody>
      </p:sp>
      <p:sp>
        <p:nvSpPr>
          <p:cNvPr id="11" name="Rectangle: Single Corner Rounded 10">
            <a:extLst>
              <a:ext uri="{FF2B5EF4-FFF2-40B4-BE49-F238E27FC236}">
                <a16:creationId xmlns:a16="http://schemas.microsoft.com/office/drawing/2014/main" id="{09D6B7BE-6DC8-DCB1-FDB4-6465162D776C}"/>
              </a:ext>
            </a:extLst>
          </p:cNvPr>
          <p:cNvSpPr/>
          <p:nvPr/>
        </p:nvSpPr>
        <p:spPr>
          <a:xfrm>
            <a:off x="73157" y="1435394"/>
            <a:ext cx="2046943" cy="3848667"/>
          </a:xfrm>
          <a:prstGeom prst="round1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1A4CD1D-0513-35FA-BEEB-3AA62EDF426F}"/>
              </a:ext>
            </a:extLst>
          </p:cNvPr>
          <p:cNvSpPr txBox="1"/>
          <p:nvPr/>
        </p:nvSpPr>
        <p:spPr>
          <a:xfrm>
            <a:off x="73157" y="5476393"/>
            <a:ext cx="1982471" cy="1292662"/>
          </a:xfrm>
          <a:prstGeom prst="rect">
            <a:avLst/>
          </a:prstGeom>
          <a:noFill/>
          <a:ln w="19050">
            <a:noFill/>
          </a:ln>
        </p:spPr>
        <p:txBody>
          <a:bodyPr wrap="square" lIns="0" tIns="0" rIns="0" bIns="0" rtlCol="0">
            <a:spAutoFit/>
          </a:bodyPr>
          <a:lstStyle/>
          <a:p>
            <a:pPr algn="just"/>
            <a:r>
              <a:rPr lang="en-GB" sz="1050" dirty="0"/>
              <a:t>This section of the tool presents the cavern capacity outputs based on the inputs from cavern design coupled with the MCA. </a:t>
            </a:r>
          </a:p>
          <a:p>
            <a:pPr algn="just"/>
            <a:r>
              <a:rPr lang="en-GB" sz="1050" dirty="0"/>
              <a:t>In this section the outputs from both the Fordon evaporite horizon and the Boulby halite Formation are presented.  The </a:t>
            </a:r>
            <a:r>
              <a:rPr lang="en-GB" sz="1050" u="sng" dirty="0"/>
              <a:t>number</a:t>
            </a:r>
            <a:r>
              <a:rPr lang="en-GB" sz="1050" dirty="0"/>
              <a:t> of caverns, </a:t>
            </a:r>
          </a:p>
        </p:txBody>
      </p:sp>
      <p:sp>
        <p:nvSpPr>
          <p:cNvPr id="13" name="TextBox 12">
            <a:extLst>
              <a:ext uri="{FF2B5EF4-FFF2-40B4-BE49-F238E27FC236}">
                <a16:creationId xmlns:a16="http://schemas.microsoft.com/office/drawing/2014/main" id="{35183B99-AF0D-578F-BFCD-62F2532A1A74}"/>
              </a:ext>
            </a:extLst>
          </p:cNvPr>
          <p:cNvSpPr txBox="1"/>
          <p:nvPr/>
        </p:nvSpPr>
        <p:spPr>
          <a:xfrm>
            <a:off x="2148454" y="5925692"/>
            <a:ext cx="4173696" cy="807913"/>
          </a:xfrm>
          <a:prstGeom prst="rect">
            <a:avLst/>
          </a:prstGeom>
          <a:noFill/>
          <a:ln w="19050">
            <a:noFill/>
          </a:ln>
        </p:spPr>
        <p:txBody>
          <a:bodyPr wrap="square" lIns="0" tIns="0" rIns="0" bIns="0" rtlCol="0">
            <a:spAutoFit/>
          </a:bodyPr>
          <a:lstStyle/>
          <a:p>
            <a:pPr algn="just"/>
            <a:r>
              <a:rPr lang="en-GB" sz="1050" dirty="0"/>
              <a:t>the total working capacity (GWh) and the total deliverability (GWh / day) are all presented. These are directly related to the inputs above, if you change your input, you will notice these values change. Additionally, you can click on specific hexagons on the righthand side image and a detailed output analysis for that specific hexagon will be produced in this tab.   </a:t>
            </a:r>
          </a:p>
        </p:txBody>
      </p:sp>
      <p:sp>
        <p:nvSpPr>
          <p:cNvPr id="14" name="Free-form: Shape 13">
            <a:extLst>
              <a:ext uri="{FF2B5EF4-FFF2-40B4-BE49-F238E27FC236}">
                <a16:creationId xmlns:a16="http://schemas.microsoft.com/office/drawing/2014/main" id="{9AE7A002-FF09-8B0B-771D-3E878FD07A7F}"/>
              </a:ext>
            </a:extLst>
          </p:cNvPr>
          <p:cNvSpPr/>
          <p:nvPr/>
        </p:nvSpPr>
        <p:spPr>
          <a:xfrm>
            <a:off x="21265" y="5458047"/>
            <a:ext cx="6393712" cy="1311348"/>
          </a:xfrm>
          <a:custGeom>
            <a:avLst/>
            <a:gdLst>
              <a:gd name="connsiteX0" fmla="*/ 0 w 6393712"/>
              <a:gd name="connsiteY0" fmla="*/ 0 h 1311348"/>
              <a:gd name="connsiteX1" fmla="*/ 0 w 6393712"/>
              <a:gd name="connsiteY1" fmla="*/ 1297172 h 1311348"/>
              <a:gd name="connsiteX2" fmla="*/ 6386623 w 6393712"/>
              <a:gd name="connsiteY2" fmla="*/ 1311348 h 1311348"/>
              <a:gd name="connsiteX3" fmla="*/ 6393712 w 6393712"/>
              <a:gd name="connsiteY3" fmla="*/ 432390 h 1311348"/>
              <a:gd name="connsiteX4" fmla="*/ 2098158 w 6393712"/>
              <a:gd name="connsiteY4" fmla="*/ 439479 h 1311348"/>
              <a:gd name="connsiteX5" fmla="*/ 2098158 w 6393712"/>
              <a:gd name="connsiteY5" fmla="*/ 28353 h 1311348"/>
              <a:gd name="connsiteX6" fmla="*/ 0 w 6393712"/>
              <a:gd name="connsiteY6" fmla="*/ 0 h 1311348"/>
              <a:gd name="connsiteX0" fmla="*/ 0 w 6393712"/>
              <a:gd name="connsiteY0" fmla="*/ 0 h 1311348"/>
              <a:gd name="connsiteX1" fmla="*/ 0 w 6393712"/>
              <a:gd name="connsiteY1" fmla="*/ 1297172 h 1311348"/>
              <a:gd name="connsiteX2" fmla="*/ 6386623 w 6393712"/>
              <a:gd name="connsiteY2" fmla="*/ 1311348 h 1311348"/>
              <a:gd name="connsiteX3" fmla="*/ 6393712 w 6393712"/>
              <a:gd name="connsiteY3" fmla="*/ 432390 h 1311348"/>
              <a:gd name="connsiteX4" fmla="*/ 2098158 w 6393712"/>
              <a:gd name="connsiteY4" fmla="*/ 439479 h 1311348"/>
              <a:gd name="connsiteX5" fmla="*/ 2105246 w 6393712"/>
              <a:gd name="connsiteY5" fmla="*/ 7088 h 1311348"/>
              <a:gd name="connsiteX6" fmla="*/ 0 w 6393712"/>
              <a:gd name="connsiteY6" fmla="*/ 0 h 131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3712" h="1311348">
                <a:moveTo>
                  <a:pt x="0" y="0"/>
                </a:moveTo>
                <a:lnTo>
                  <a:pt x="0" y="1297172"/>
                </a:lnTo>
                <a:lnTo>
                  <a:pt x="6386623" y="1311348"/>
                </a:lnTo>
                <a:lnTo>
                  <a:pt x="6393712" y="432390"/>
                </a:lnTo>
                <a:lnTo>
                  <a:pt x="2098158" y="439479"/>
                </a:lnTo>
                <a:lnTo>
                  <a:pt x="2105246" y="7088"/>
                </a:lnTo>
                <a:lnTo>
                  <a:pt x="0" y="0"/>
                </a:lnTo>
                <a:close/>
              </a:path>
            </a:pathLst>
          </a:cu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AA247640-091E-573C-D6AF-4F938E1C08A5}"/>
              </a:ext>
            </a:extLst>
          </p:cNvPr>
          <p:cNvCxnSpPr>
            <a:cxnSpLocks/>
          </p:cNvCxnSpPr>
          <p:nvPr/>
        </p:nvCxnSpPr>
        <p:spPr>
          <a:xfrm flipV="1">
            <a:off x="2120100" y="3464127"/>
            <a:ext cx="1035464" cy="1422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9511D6-5F20-E42C-98EB-54D7A20DC716}"/>
              </a:ext>
            </a:extLst>
          </p:cNvPr>
          <p:cNvCxnSpPr>
            <a:cxnSpLocks/>
          </p:cNvCxnSpPr>
          <p:nvPr/>
        </p:nvCxnSpPr>
        <p:spPr>
          <a:xfrm flipV="1">
            <a:off x="2107520" y="5266165"/>
            <a:ext cx="1110601" cy="6237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F87F7E9-D3D8-4346-257A-63D516005007}"/>
              </a:ext>
            </a:extLst>
          </p:cNvPr>
          <p:cNvSpPr txBox="1"/>
          <p:nvPr/>
        </p:nvSpPr>
        <p:spPr>
          <a:xfrm>
            <a:off x="6572275" y="5945189"/>
            <a:ext cx="4949165" cy="807913"/>
          </a:xfrm>
          <a:prstGeom prst="rect">
            <a:avLst/>
          </a:prstGeom>
          <a:noFill/>
          <a:ln w="19050">
            <a:noFill/>
          </a:ln>
        </p:spPr>
        <p:txBody>
          <a:bodyPr wrap="square" lIns="0" tIns="0" rIns="0" bIns="0" rtlCol="0">
            <a:spAutoFit/>
          </a:bodyPr>
          <a:lstStyle/>
          <a:p>
            <a:pPr algn="just"/>
            <a:r>
              <a:rPr lang="en-GB" sz="1050" dirty="0"/>
              <a:t>This table presents a summary of the hexagons presented on the righthand side figure. It includes the radius of the proposed caverns within the Boulby halite  and the Fordon Evaporite , total no. of caverns, a summary of the geology including depth and thickness of the Halite horizons. If you click on specific caverns in the figure above, the table will filter your selection and give a detailed analysis of those caverns only. </a:t>
            </a:r>
          </a:p>
        </p:txBody>
      </p:sp>
      <p:sp>
        <p:nvSpPr>
          <p:cNvPr id="24" name="Rectangle 23">
            <a:extLst>
              <a:ext uri="{FF2B5EF4-FFF2-40B4-BE49-F238E27FC236}">
                <a16:creationId xmlns:a16="http://schemas.microsoft.com/office/drawing/2014/main" id="{426FFA0A-617E-2392-6F8F-A5EDA63F919F}"/>
              </a:ext>
            </a:extLst>
          </p:cNvPr>
          <p:cNvSpPr/>
          <p:nvPr/>
        </p:nvSpPr>
        <p:spPr>
          <a:xfrm>
            <a:off x="6507803" y="5945188"/>
            <a:ext cx="5077645" cy="807913"/>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Arrow Connector 24">
            <a:extLst>
              <a:ext uri="{FF2B5EF4-FFF2-40B4-BE49-F238E27FC236}">
                <a16:creationId xmlns:a16="http://schemas.microsoft.com/office/drawing/2014/main" id="{BA581ECE-2836-FA64-678D-5735FCB7B4B3}"/>
              </a:ext>
            </a:extLst>
          </p:cNvPr>
          <p:cNvCxnSpPr>
            <a:cxnSpLocks/>
          </p:cNvCxnSpPr>
          <p:nvPr/>
        </p:nvCxnSpPr>
        <p:spPr>
          <a:xfrm flipV="1">
            <a:off x="6737796" y="5285514"/>
            <a:ext cx="850406" cy="6790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AEDB72F-1185-5B42-8092-E0398A5D0903}"/>
              </a:ext>
            </a:extLst>
          </p:cNvPr>
          <p:cNvSpPr txBox="1"/>
          <p:nvPr/>
        </p:nvSpPr>
        <p:spPr>
          <a:xfrm>
            <a:off x="10433121" y="1287795"/>
            <a:ext cx="1685721" cy="4362733"/>
          </a:xfrm>
          <a:prstGeom prst="rect">
            <a:avLst/>
          </a:prstGeom>
          <a:noFill/>
          <a:ln w="19050">
            <a:noFill/>
          </a:ln>
        </p:spPr>
        <p:txBody>
          <a:bodyPr wrap="square" lIns="0" tIns="0" rIns="0" bIns="0" rtlCol="0">
            <a:spAutoFit/>
          </a:bodyPr>
          <a:lstStyle/>
          <a:p>
            <a:pPr algn="just"/>
            <a:r>
              <a:rPr lang="en-GB" sz="1050" dirty="0"/>
              <a:t>This figure presents the remaining hexagons suitable for your salt cavern development through a combination of the MCA selected on the last page and the cavern design selected on this page. </a:t>
            </a:r>
          </a:p>
          <a:p>
            <a:pPr algn="just"/>
            <a:endParaRPr lang="en-GB" sz="1050" dirty="0"/>
          </a:p>
          <a:p>
            <a:pPr algn="just"/>
            <a:r>
              <a:rPr lang="en-GB" sz="1050" dirty="0"/>
              <a:t>These hexagons are interactive you can click and select them for more information. </a:t>
            </a:r>
          </a:p>
          <a:p>
            <a:pPr algn="just"/>
            <a:endParaRPr lang="en-GB" sz="1050" dirty="0"/>
          </a:p>
          <a:p>
            <a:pPr algn="just"/>
            <a:r>
              <a:rPr lang="en-GB" sz="1050" dirty="0"/>
              <a:t>If you click on a hexagon a pop up will appear, this pop up will show a summary of the cavern design trace including a breakdown of the radius and the depth of the cavern.</a:t>
            </a:r>
          </a:p>
          <a:p>
            <a:pPr algn="just"/>
            <a:endParaRPr lang="en-GB" sz="1050" dirty="0"/>
          </a:p>
          <a:p>
            <a:pPr algn="just"/>
            <a:r>
              <a:rPr lang="en-GB" sz="1050" dirty="0"/>
              <a:t>Once a hexagon is clicked the summary tables below present the detailed information, including the total no. of caverns, the working capacity and the deliverability of that hexagon.  </a:t>
            </a:r>
          </a:p>
        </p:txBody>
      </p:sp>
      <p:sp>
        <p:nvSpPr>
          <p:cNvPr id="38" name="Rectangle 37">
            <a:extLst>
              <a:ext uri="{FF2B5EF4-FFF2-40B4-BE49-F238E27FC236}">
                <a16:creationId xmlns:a16="http://schemas.microsoft.com/office/drawing/2014/main" id="{13CB6BA9-EDB8-EA4C-8E4D-A2564E4804AF}"/>
              </a:ext>
            </a:extLst>
          </p:cNvPr>
          <p:cNvSpPr/>
          <p:nvPr/>
        </p:nvSpPr>
        <p:spPr>
          <a:xfrm>
            <a:off x="10388822" y="1188423"/>
            <a:ext cx="1791439" cy="4671656"/>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D6CC0F6F-DF77-A347-2168-3058A6716A73}"/>
              </a:ext>
            </a:extLst>
          </p:cNvPr>
          <p:cNvCxnSpPr>
            <a:cxnSpLocks/>
            <a:stCxn id="37" idx="1"/>
          </p:cNvCxnSpPr>
          <p:nvPr/>
        </p:nvCxnSpPr>
        <p:spPr>
          <a:xfrm flipH="1" flipV="1">
            <a:off x="8438608" y="2927403"/>
            <a:ext cx="1994513" cy="5417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CE83D35-D893-328A-8611-842F7E0AB012}"/>
              </a:ext>
            </a:extLst>
          </p:cNvPr>
          <p:cNvSpPr txBox="1"/>
          <p:nvPr/>
        </p:nvSpPr>
        <p:spPr>
          <a:xfrm>
            <a:off x="49402" y="559114"/>
            <a:ext cx="4785148" cy="646331"/>
          </a:xfrm>
          <a:prstGeom prst="rect">
            <a:avLst/>
          </a:prstGeom>
          <a:solidFill>
            <a:schemeClr val="bg1"/>
          </a:solidFill>
          <a:ln>
            <a:solidFill>
              <a:schemeClr val="accent1"/>
            </a:solidFill>
          </a:ln>
        </p:spPr>
        <p:txBody>
          <a:bodyPr wrap="square">
            <a:spAutoFit/>
          </a:bodyPr>
          <a:lstStyle/>
          <a:p>
            <a:pPr algn="l"/>
            <a:r>
              <a:rPr lang="en-GB" sz="900" b="1" dirty="0">
                <a:solidFill>
                  <a:srgbClr val="FF0000"/>
                </a:solidFill>
              </a:rPr>
              <a:t>Page 2: Capacity.</a:t>
            </a:r>
            <a:r>
              <a:rPr lang="en-GB" sz="900" dirty="0"/>
              <a:t> On this page the user will firstly see the remaining hexagons from Page 1. The user will then define the geometrical and operational constraints for cavern development. The hexagons will be refined based on the feasibility to site caverns of selected radius in the given halite formations. and an estimate of energy capacity will be provided.</a:t>
            </a:r>
          </a:p>
        </p:txBody>
      </p:sp>
      <p:cxnSp>
        <p:nvCxnSpPr>
          <p:cNvPr id="21" name="Straight Arrow Connector 20">
            <a:extLst>
              <a:ext uri="{FF2B5EF4-FFF2-40B4-BE49-F238E27FC236}">
                <a16:creationId xmlns:a16="http://schemas.microsoft.com/office/drawing/2014/main" id="{1165D133-3791-51E4-5E5E-FA7B9B387AA4}"/>
              </a:ext>
            </a:extLst>
          </p:cNvPr>
          <p:cNvCxnSpPr>
            <a:cxnSpLocks/>
          </p:cNvCxnSpPr>
          <p:nvPr/>
        </p:nvCxnSpPr>
        <p:spPr>
          <a:xfrm flipH="1">
            <a:off x="5314875" y="973241"/>
            <a:ext cx="594080" cy="5478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204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C49B871-9A75-50A2-CC1C-D1715CA72EC9}"/>
              </a:ext>
            </a:extLst>
          </p:cNvPr>
          <p:cNvPicPr>
            <a:picLocks noChangeAspect="1"/>
          </p:cNvPicPr>
          <p:nvPr/>
        </p:nvPicPr>
        <p:blipFill>
          <a:blip r:embed="rId4"/>
          <a:stretch>
            <a:fillRect/>
          </a:stretch>
        </p:blipFill>
        <p:spPr>
          <a:xfrm>
            <a:off x="2867303" y="1623119"/>
            <a:ext cx="6457394" cy="3611762"/>
          </a:xfrm>
          <a:prstGeom prst="rect">
            <a:avLst/>
          </a:prstGeom>
        </p:spPr>
      </p:pic>
      <p:sp>
        <p:nvSpPr>
          <p:cNvPr id="2" name="Title 1">
            <a:extLst>
              <a:ext uri="{FF2B5EF4-FFF2-40B4-BE49-F238E27FC236}">
                <a16:creationId xmlns:a16="http://schemas.microsoft.com/office/drawing/2014/main" id="{6EEF219B-B14D-4F26-8F20-8F924AA20EF8}"/>
              </a:ext>
            </a:extLst>
          </p:cNvPr>
          <p:cNvSpPr>
            <a:spLocks noGrp="1"/>
          </p:cNvSpPr>
          <p:nvPr>
            <p:ph type="title"/>
          </p:nvPr>
        </p:nvSpPr>
        <p:spPr>
          <a:xfrm>
            <a:off x="115603" y="158306"/>
            <a:ext cx="9021764" cy="532800"/>
          </a:xfrm>
        </p:spPr>
        <p:txBody>
          <a:bodyPr/>
          <a:lstStyle/>
          <a:p>
            <a:r>
              <a:rPr lang="en-GB" sz="4000" dirty="0"/>
              <a:t>Page 3. Development Programme</a:t>
            </a:r>
          </a:p>
        </p:txBody>
      </p:sp>
      <p:sp>
        <p:nvSpPr>
          <p:cNvPr id="6" name="TextBox 5">
            <a:extLst>
              <a:ext uri="{FF2B5EF4-FFF2-40B4-BE49-F238E27FC236}">
                <a16:creationId xmlns:a16="http://schemas.microsoft.com/office/drawing/2014/main" id="{BC40CC38-959C-8929-4C91-BF4DA2049A81}"/>
              </a:ext>
            </a:extLst>
          </p:cNvPr>
          <p:cNvSpPr txBox="1"/>
          <p:nvPr/>
        </p:nvSpPr>
        <p:spPr>
          <a:xfrm>
            <a:off x="155508" y="1553869"/>
            <a:ext cx="2654757" cy="4570482"/>
          </a:xfrm>
          <a:prstGeom prst="rect">
            <a:avLst/>
          </a:prstGeom>
          <a:solidFill>
            <a:schemeClr val="bg1"/>
          </a:solidFill>
          <a:ln w="19050">
            <a:solidFill>
              <a:schemeClr val="accent1"/>
            </a:solidFill>
          </a:ln>
        </p:spPr>
        <p:txBody>
          <a:bodyPr wrap="square" lIns="0" tIns="0" rIns="0" bIns="0" rtlCol="0">
            <a:spAutoFit/>
          </a:bodyPr>
          <a:lstStyle/>
          <a:p>
            <a:pPr algn="l"/>
            <a:r>
              <a:rPr lang="en-GB" sz="900" b="1" dirty="0"/>
              <a:t>Activities</a:t>
            </a:r>
          </a:p>
          <a:p>
            <a:pPr algn="l"/>
            <a:r>
              <a:rPr lang="en-GB" sz="900" dirty="0"/>
              <a:t>An indicative programme is developed from the key activities outlined here. They represent five key stages of salt cavern development, from pre-planning through to commissioning.</a:t>
            </a:r>
          </a:p>
          <a:p>
            <a:pPr algn="l"/>
            <a:r>
              <a:rPr lang="en-GB" sz="900" dirty="0"/>
              <a:t>Fields are provided for the duration of each activity to develop a single salt cavern. These can be modified by the user however defaults are provided to inform the user of industry guidance/ rule-of-thumb. </a:t>
            </a:r>
          </a:p>
          <a:p>
            <a:pPr marL="228600" indent="-228600" algn="l">
              <a:buAutoNum type="arabicPeriod"/>
            </a:pPr>
            <a:r>
              <a:rPr lang="en-GB" sz="900" dirty="0"/>
              <a:t>Pre-planning. This activity includes community engagement, engagement with stakeholders, initial site investigation and site selection and the development of a preliminary/ indicative engineering design.</a:t>
            </a:r>
          </a:p>
          <a:p>
            <a:pPr marL="228600" indent="-228600" algn="l">
              <a:buAutoNum type="arabicPeriod"/>
            </a:pPr>
            <a:r>
              <a:rPr lang="en-GB" sz="900" dirty="0"/>
              <a:t>Planning &amp; Consenting. Includes activities associated with submission of Development Consent Order (DCO) and those associated with tendering for the proposed works.</a:t>
            </a:r>
          </a:p>
          <a:p>
            <a:pPr marL="228600" indent="-228600" algn="l">
              <a:buAutoNum type="arabicPeriod"/>
            </a:pPr>
            <a:r>
              <a:rPr lang="en-GB" sz="900" dirty="0"/>
              <a:t>Engineering &amp; Procurement. This activity includes detailed engineering design and procurement. It is dependent upon the supply chain to deliver skills and resources including people, solution mining equipment and fabrication of topside infrastructure.</a:t>
            </a:r>
          </a:p>
          <a:p>
            <a:pPr marL="228600" indent="-228600" algn="l">
              <a:buAutoNum type="arabicPeriod"/>
            </a:pPr>
            <a:r>
              <a:rPr lang="en-GB" sz="900" dirty="0"/>
              <a:t>Construction. This activity includes well drilling, installation of casing, solution mining, discharging of brine, changeover of well from brine to hydrogen, construction of topside facilities including dehydrators, compressors.</a:t>
            </a:r>
          </a:p>
          <a:p>
            <a:pPr marL="228600" indent="-228600" algn="l">
              <a:buAutoNum type="arabicPeriod"/>
            </a:pPr>
            <a:r>
              <a:rPr lang="en-GB" sz="900" dirty="0"/>
              <a:t>MIT &amp; Commissioning. This activity includes mechanical integrity testing (MIT) to ensure the cavern is gas tight, and commissioning of the storage cavern for operational use.</a:t>
            </a:r>
          </a:p>
          <a:p>
            <a:pPr marL="228600" indent="-228600" algn="l">
              <a:buAutoNum type="arabicPeriod"/>
            </a:pPr>
            <a:endParaRPr lang="en-GB" sz="900" dirty="0"/>
          </a:p>
        </p:txBody>
      </p:sp>
      <p:sp>
        <p:nvSpPr>
          <p:cNvPr id="7" name="TextBox 6">
            <a:extLst>
              <a:ext uri="{FF2B5EF4-FFF2-40B4-BE49-F238E27FC236}">
                <a16:creationId xmlns:a16="http://schemas.microsoft.com/office/drawing/2014/main" id="{0872F03B-3AD4-E45D-ED88-73C0B38ACDAE}"/>
              </a:ext>
            </a:extLst>
          </p:cNvPr>
          <p:cNvSpPr txBox="1"/>
          <p:nvPr/>
        </p:nvSpPr>
        <p:spPr>
          <a:xfrm>
            <a:off x="9466907" y="768667"/>
            <a:ext cx="2654757" cy="4431983"/>
          </a:xfrm>
          <a:prstGeom prst="rect">
            <a:avLst/>
          </a:prstGeom>
          <a:ln w="19050">
            <a:solidFill>
              <a:schemeClr val="accent1"/>
            </a:solidFill>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algn="l"/>
            <a:r>
              <a:rPr lang="en-GB" sz="900" b="1" dirty="0"/>
              <a:t>Sources of information</a:t>
            </a:r>
          </a:p>
          <a:p>
            <a:pPr algn="l"/>
            <a:r>
              <a:rPr lang="en-GB" sz="900" dirty="0"/>
              <a:t>The following sources have been used to derive recommended default values for the duration of activities and time-savings for the development of many caverns. </a:t>
            </a:r>
          </a:p>
          <a:p>
            <a:pPr marL="171450" indent="-171450" algn="l" fontAlgn="b">
              <a:buFont typeface="Arial" panose="020B0604020202020204" pitchFamily="34" charset="0"/>
              <a:buChar char="•"/>
            </a:pPr>
            <a:r>
              <a:rPr lang="en-GB" sz="900" b="0" u="none" strike="noStrike" dirty="0" err="1">
                <a:solidFill>
                  <a:srgbClr val="000000"/>
                </a:solidFill>
                <a:effectLst/>
              </a:rPr>
              <a:t>HyUnder</a:t>
            </a:r>
            <a:r>
              <a:rPr lang="en-GB" sz="900" b="0" u="none" strike="noStrike" dirty="0">
                <a:solidFill>
                  <a:srgbClr val="000000"/>
                </a:solidFill>
                <a:effectLst/>
              </a:rPr>
              <a:t>, 2013. D(4) - Overview on all Known Underground Storage Technologies for Hydrogen.</a:t>
            </a:r>
            <a:endParaRPr lang="en-GB" sz="900" b="0" i="0" u="none" strike="noStrike" dirty="0">
              <a:solidFill>
                <a:srgbClr val="000000"/>
              </a:solidFill>
              <a:effectLst/>
              <a:latin typeface="+mj-lt"/>
            </a:endParaRPr>
          </a:p>
          <a:p>
            <a:pPr marL="171450" indent="-171450" algn="l" fontAlgn="b">
              <a:buFont typeface="Arial" panose="020B0604020202020204" pitchFamily="34" charset="0"/>
              <a:buChar char="•"/>
            </a:pPr>
            <a:r>
              <a:rPr lang="en-GB" sz="900" b="0" u="none" strike="noStrike" dirty="0">
                <a:solidFill>
                  <a:srgbClr val="000000"/>
                </a:solidFill>
                <a:effectLst/>
              </a:rPr>
              <a:t>Energy Technology Institute (ETI) &amp; Foster-Wheeler, 2013. Hydrogen Turbines - Hydrogen Storage and Flexible Turbine Systems WP2 Report - Hydrogen Storage.</a:t>
            </a:r>
          </a:p>
          <a:p>
            <a:pPr marL="171450" indent="-171450" algn="l" fontAlgn="b">
              <a:buFont typeface="Arial" panose="020B0604020202020204" pitchFamily="34" charset="0"/>
              <a:buChar char="•"/>
            </a:pPr>
            <a:r>
              <a:rPr lang="en-GB" sz="900" b="0" u="none" strike="noStrike" dirty="0">
                <a:solidFill>
                  <a:srgbClr val="000000"/>
                </a:solidFill>
                <a:effectLst/>
              </a:rPr>
              <a:t>INEOS, 2014. The </a:t>
            </a:r>
            <a:r>
              <a:rPr lang="en-GB" sz="900" b="0" u="none" strike="noStrike" dirty="0" err="1">
                <a:solidFill>
                  <a:srgbClr val="000000"/>
                </a:solidFill>
                <a:effectLst/>
              </a:rPr>
              <a:t>Keuper</a:t>
            </a:r>
            <a:r>
              <a:rPr lang="en-GB" sz="900" b="0" u="none" strike="noStrike" dirty="0">
                <a:solidFill>
                  <a:srgbClr val="000000"/>
                </a:solidFill>
                <a:effectLst/>
              </a:rPr>
              <a:t> Gas Storage Project </a:t>
            </a:r>
            <a:r>
              <a:rPr lang="en-GB" sz="900" b="0" u="none" strike="noStrike" dirty="0" err="1">
                <a:solidFill>
                  <a:srgbClr val="000000"/>
                </a:solidFill>
                <a:effectLst/>
              </a:rPr>
              <a:t>newsleter</a:t>
            </a:r>
            <a:r>
              <a:rPr lang="en-GB" sz="900" b="0" u="none" strike="noStrike" dirty="0">
                <a:solidFill>
                  <a:srgbClr val="000000"/>
                </a:solidFill>
                <a:effectLst/>
              </a:rPr>
              <a:t> April 2014. </a:t>
            </a:r>
          </a:p>
          <a:p>
            <a:pPr marL="171450" indent="-171450" fontAlgn="b">
              <a:buFont typeface="Arial" panose="020B0604020202020204" pitchFamily="34" charset="0"/>
              <a:buChar char="•"/>
            </a:pPr>
            <a:r>
              <a:rPr lang="en-GB" sz="900" b="0" u="none" strike="noStrike" dirty="0">
                <a:solidFill>
                  <a:srgbClr val="000000"/>
                </a:solidFill>
                <a:effectLst/>
              </a:rPr>
              <a:t>H21 , 2018. H21 North of England. H21 </a:t>
            </a:r>
            <a:r>
              <a:rPr lang="en-GB" sz="900" b="0" u="none" strike="noStrike" dirty="0" err="1">
                <a:solidFill>
                  <a:srgbClr val="000000"/>
                </a:solidFill>
                <a:effectLst/>
              </a:rPr>
              <a:t>NoE</a:t>
            </a:r>
            <a:r>
              <a:rPr lang="en-GB" sz="900" b="0" u="none" strike="noStrike" dirty="0">
                <a:solidFill>
                  <a:srgbClr val="000000"/>
                </a:solidFill>
                <a:effectLst/>
              </a:rPr>
              <a:t> Report/2018.</a:t>
            </a:r>
          </a:p>
          <a:p>
            <a:pPr marL="171450" indent="-171450" algn="l" fontAlgn="b">
              <a:buFont typeface="Arial" panose="020B0604020202020204" pitchFamily="34" charset="0"/>
              <a:buChar char="•"/>
            </a:pPr>
            <a:r>
              <a:rPr lang="en-GB" sz="900" b="0" u="none" strike="noStrike" dirty="0">
                <a:solidFill>
                  <a:srgbClr val="000000"/>
                </a:solidFill>
                <a:effectLst/>
              </a:rPr>
              <a:t>Hydrogen UK, 2022. Hydrogen Storage: Delivering on the UK's Energy Needs.</a:t>
            </a:r>
          </a:p>
          <a:p>
            <a:pPr marL="171450" indent="-171450" algn="l" rtl="0" eaLnBrk="1" fontAlgn="b" latinLnBrk="0" hangingPunct="1">
              <a:spcBef>
                <a:spcPts val="0"/>
              </a:spcBef>
              <a:spcAft>
                <a:spcPts val="0"/>
              </a:spcAft>
              <a:buFont typeface="Arial" panose="020B0604020202020204" pitchFamily="34" charset="0"/>
              <a:buChar char="•"/>
            </a:pPr>
            <a:r>
              <a:rPr lang="en-GB" sz="900" b="0" i="0" u="none" strike="noStrike" kern="1200" dirty="0">
                <a:solidFill>
                  <a:srgbClr val="000000"/>
                </a:solidFill>
                <a:effectLst/>
                <a:latin typeface="Times New Roman" panose="02020603050405020304" pitchFamily="18" charset="0"/>
              </a:rPr>
              <a:t>INEOS, 2024. </a:t>
            </a:r>
            <a:r>
              <a:rPr lang="en-GB" sz="900" b="0" i="0" u="none" strike="noStrike" kern="1200" dirty="0" err="1">
                <a:solidFill>
                  <a:srgbClr val="000000"/>
                </a:solidFill>
                <a:effectLst/>
                <a:latin typeface="Times New Roman" panose="02020603050405020304" pitchFamily="18" charset="0"/>
              </a:rPr>
              <a:t>Keuper</a:t>
            </a:r>
            <a:r>
              <a:rPr lang="en-GB" sz="900" b="0" i="0" u="none" strike="noStrike" kern="1200" dirty="0">
                <a:solidFill>
                  <a:srgbClr val="000000"/>
                </a:solidFill>
                <a:effectLst/>
                <a:latin typeface="Times New Roman" panose="02020603050405020304" pitchFamily="18" charset="0"/>
              </a:rPr>
              <a:t> Gas Storage Project Plans. Accessed February 2024. Available online: "https://www.kgsp.co.uk/the-plans/".</a:t>
            </a:r>
            <a:endParaRPr lang="en-GB" sz="1200" b="0" i="0" u="none" strike="noStrike" dirty="0">
              <a:effectLst/>
              <a:latin typeface="Arial" panose="020B0604020202020204" pitchFamily="34" charset="0"/>
            </a:endParaRPr>
          </a:p>
          <a:p>
            <a:pPr marL="171450" indent="-171450" algn="l" rtl="0" eaLnBrk="1" fontAlgn="b" latinLnBrk="0" hangingPunct="1">
              <a:spcBef>
                <a:spcPts val="0"/>
              </a:spcBef>
              <a:spcAft>
                <a:spcPts val="0"/>
              </a:spcAft>
              <a:buFont typeface="Arial" panose="020B0604020202020204" pitchFamily="34" charset="0"/>
              <a:buChar char="•"/>
            </a:pPr>
            <a:r>
              <a:rPr lang="en-GB" sz="900" b="0" i="0" u="none" strike="noStrike" kern="1200" dirty="0">
                <a:solidFill>
                  <a:srgbClr val="000000"/>
                </a:solidFill>
                <a:effectLst/>
                <a:latin typeface="Times New Roman" panose="02020603050405020304" pitchFamily="18" charset="0"/>
              </a:rPr>
              <a:t>INEOS, 2024. Verbal communication with Richard Stevenson regarding </a:t>
            </a:r>
            <a:r>
              <a:rPr lang="en-GB" sz="900" b="0" i="0" u="none" strike="noStrike" kern="1200" dirty="0" err="1">
                <a:solidFill>
                  <a:srgbClr val="000000"/>
                </a:solidFill>
                <a:effectLst/>
                <a:latin typeface="Times New Roman" panose="02020603050405020304" pitchFamily="18" charset="0"/>
              </a:rPr>
              <a:t>HyKeuper</a:t>
            </a:r>
            <a:r>
              <a:rPr lang="en-GB" sz="900" b="0" i="0" u="none" strike="noStrike" kern="1200" dirty="0">
                <a:solidFill>
                  <a:srgbClr val="000000"/>
                </a:solidFill>
                <a:effectLst/>
                <a:latin typeface="Times New Roman" panose="02020603050405020304" pitchFamily="18" charset="0"/>
              </a:rPr>
              <a:t> project. 22 February 2024.</a:t>
            </a:r>
            <a:endParaRPr lang="en-GB" sz="1200" b="0" i="0" u="none" strike="noStrike" dirty="0">
              <a:effectLst/>
              <a:latin typeface="Arial" panose="020B0604020202020204" pitchFamily="34" charset="0"/>
            </a:endParaRPr>
          </a:p>
          <a:p>
            <a:pPr marL="171450" indent="-171450" algn="l" fontAlgn="b">
              <a:buFont typeface="Arial" panose="020B0604020202020204" pitchFamily="34" charset="0"/>
              <a:buChar char="•"/>
            </a:pPr>
            <a:r>
              <a:rPr lang="en-GB" sz="900" b="0" i="0" u="none" strike="noStrike" dirty="0">
                <a:solidFill>
                  <a:srgbClr val="000000"/>
                </a:solidFill>
                <a:effectLst/>
                <a:latin typeface="+mj-lt"/>
              </a:rPr>
              <a:t>H2eart for Europe, 2024. The role of underground hydrogen storage in Europe.</a:t>
            </a:r>
          </a:p>
          <a:p>
            <a:pPr marL="171450" indent="-171450" fontAlgn="b">
              <a:buFont typeface="Arial" panose="020B0604020202020204" pitchFamily="34" charset="0"/>
              <a:buChar char="•"/>
            </a:pPr>
            <a:r>
              <a:rPr lang="en-GB" sz="900" b="0" u="none" strike="noStrike" dirty="0">
                <a:solidFill>
                  <a:srgbClr val="000000"/>
                </a:solidFill>
                <a:effectLst/>
              </a:rPr>
              <a:t>Energy Technology Institute (ETI), 2018. Hydrogen Turbines Follow On – Salt Cavern Appraisal for Hydrogen and Gas Storage.</a:t>
            </a:r>
            <a:endParaRPr lang="en-GB" sz="900" b="0" i="0" u="none" strike="noStrike" dirty="0">
              <a:solidFill>
                <a:srgbClr val="000000"/>
              </a:solidFill>
              <a:effectLst/>
              <a:latin typeface="+mj-lt"/>
            </a:endParaRPr>
          </a:p>
          <a:p>
            <a:pPr marL="171450" indent="-171450" fontAlgn="b">
              <a:buFont typeface="Arial" panose="020B0604020202020204" pitchFamily="34" charset="0"/>
              <a:buChar char="•"/>
            </a:pPr>
            <a:r>
              <a:rPr lang="en-GB" sz="900" b="0" u="none" strike="noStrike" dirty="0">
                <a:solidFill>
                  <a:srgbClr val="000000"/>
                </a:solidFill>
                <a:effectLst/>
              </a:rPr>
              <a:t>Hydrogen TCP-Task 42, 2023. Underground Hydrogen Storage: Technology Monitor Report. 153 pages including appendices. </a:t>
            </a:r>
            <a:endParaRPr lang="en-GB" sz="900" b="0" i="0" u="none" strike="noStrike" dirty="0">
              <a:solidFill>
                <a:srgbClr val="000000"/>
              </a:solidFill>
              <a:effectLst/>
              <a:latin typeface="+mj-lt"/>
            </a:endParaRPr>
          </a:p>
          <a:p>
            <a:pPr algn="l" fontAlgn="b"/>
            <a:endParaRPr lang="en-GB" sz="900" b="0" i="0" u="none" strike="noStrike" dirty="0">
              <a:solidFill>
                <a:srgbClr val="000000"/>
              </a:solidFill>
              <a:effectLst/>
              <a:latin typeface="+mj-lt"/>
            </a:endParaRPr>
          </a:p>
          <a:p>
            <a:pPr marL="171450" indent="-171450" algn="l">
              <a:buFont typeface="Arial" panose="020B0604020202020204" pitchFamily="34" charset="0"/>
              <a:buChar char="•"/>
            </a:pPr>
            <a:endParaRPr lang="en-GB" sz="900" dirty="0"/>
          </a:p>
        </p:txBody>
      </p:sp>
      <p:sp>
        <p:nvSpPr>
          <p:cNvPr id="8" name="TextBox 7">
            <a:extLst>
              <a:ext uri="{FF2B5EF4-FFF2-40B4-BE49-F238E27FC236}">
                <a16:creationId xmlns:a16="http://schemas.microsoft.com/office/drawing/2014/main" id="{D46CCA2C-C816-848F-63BF-7A5BD235F1C2}"/>
              </a:ext>
            </a:extLst>
          </p:cNvPr>
          <p:cNvSpPr txBox="1"/>
          <p:nvPr/>
        </p:nvSpPr>
        <p:spPr>
          <a:xfrm>
            <a:off x="4963180" y="5276228"/>
            <a:ext cx="7152238" cy="1523494"/>
          </a:xfrm>
          <a:prstGeom prst="rect">
            <a:avLst/>
          </a:prstGeom>
          <a:noFill/>
          <a:ln w="19050">
            <a:solidFill>
              <a:schemeClr val="accent1"/>
            </a:solidFill>
          </a:ln>
        </p:spPr>
        <p:txBody>
          <a:bodyPr wrap="square" lIns="0" tIns="0" rIns="0" bIns="0" rtlCol="0">
            <a:spAutoFit/>
          </a:bodyPr>
          <a:lstStyle/>
          <a:p>
            <a:pPr algn="l"/>
            <a:r>
              <a:rPr lang="en-GB" sz="900" b="1" dirty="0"/>
              <a:t>Time-savings on activities &amp; cavern scale</a:t>
            </a:r>
          </a:p>
          <a:p>
            <a:pPr algn="l"/>
            <a:r>
              <a:rPr lang="en-GB" sz="900" dirty="0"/>
              <a:t>The time required to develop many caverns compared to a single cavern is not linear i.e., time is saved largely through i) optimal development phasing, and ii) economies of scale. Both of these are captured in this section. Select TRUE to model the programme with the time-savings.</a:t>
            </a:r>
          </a:p>
          <a:p>
            <a:pPr algn="l"/>
            <a:r>
              <a:rPr lang="en-GB" sz="900" b="1" dirty="0">
                <a:solidFill>
                  <a:srgbClr val="FF0000"/>
                </a:solidFill>
              </a:rPr>
              <a:t>Time-savings on activities.</a:t>
            </a:r>
            <a:r>
              <a:rPr lang="en-GB" sz="900" dirty="0"/>
              <a:t> Time is saved through optimal phasing of activities such as concurrent activities taking place. Most saving will be made during 2. Engineering design and procurement, 3. Construction, and 4. MIT and cavern </a:t>
            </a:r>
            <a:r>
              <a:rPr lang="en-GB" sz="900" dirty="0" err="1"/>
              <a:t>debrining</a:t>
            </a:r>
            <a:r>
              <a:rPr lang="en-GB" sz="900" dirty="0"/>
              <a:t>, e.g., if a development of 20 caverns is built out in phases of 5 caverns, resources can be deployed along the development chain as the first caverns approach commissioning.</a:t>
            </a:r>
          </a:p>
          <a:p>
            <a:pPr algn="l"/>
            <a:r>
              <a:rPr lang="en-GB" sz="900" dirty="0"/>
              <a:t>Default values are provided to inform the user of industry guidance.</a:t>
            </a:r>
          </a:p>
          <a:p>
            <a:pPr algn="l"/>
            <a:r>
              <a:rPr lang="en-GB" sz="900" b="1" dirty="0">
                <a:solidFill>
                  <a:srgbClr val="FF0000"/>
                </a:solidFill>
              </a:rPr>
              <a:t>Economy of scale.</a:t>
            </a:r>
            <a:r>
              <a:rPr lang="en-GB" sz="900" dirty="0"/>
              <a:t> Comparing against a linear increase in time for additional development of storage cavern, efficiencies in the development system for each </a:t>
            </a:r>
            <a:r>
              <a:rPr lang="en-GB" sz="900" dirty="0" err="1"/>
              <a:t>subsuequent</a:t>
            </a:r>
            <a:r>
              <a:rPr lang="en-GB" sz="900" dirty="0"/>
              <a:t> cavern can be made. Note that industry recommends that currently caverns are developed in  clusters of no more than 20. This is largely due to supply chain bottlenecks hence the default values do not indicate any savings beyond 20 caverns built out as part of the same development. </a:t>
            </a:r>
          </a:p>
          <a:p>
            <a:r>
              <a:rPr lang="en-GB" sz="900" dirty="0"/>
              <a:t>Default values are provided to inform the user of industry guidance.</a:t>
            </a:r>
          </a:p>
        </p:txBody>
      </p:sp>
      <p:sp>
        <p:nvSpPr>
          <p:cNvPr id="11" name="TextBox 10">
            <a:extLst>
              <a:ext uri="{FF2B5EF4-FFF2-40B4-BE49-F238E27FC236}">
                <a16:creationId xmlns:a16="http://schemas.microsoft.com/office/drawing/2014/main" id="{FC93123A-87B1-2F49-59FB-0E2846FACC52}"/>
              </a:ext>
            </a:extLst>
          </p:cNvPr>
          <p:cNvSpPr txBox="1"/>
          <p:nvPr/>
        </p:nvSpPr>
        <p:spPr>
          <a:xfrm>
            <a:off x="5975287" y="762711"/>
            <a:ext cx="3353509" cy="692497"/>
          </a:xfrm>
          <a:prstGeom prst="rect">
            <a:avLst/>
          </a:prstGeom>
          <a:noFill/>
          <a:ln w="19050">
            <a:solidFill>
              <a:schemeClr val="accent1"/>
            </a:solidFill>
          </a:ln>
        </p:spPr>
        <p:txBody>
          <a:bodyPr wrap="square" lIns="0" tIns="0" rIns="0" bIns="0" rtlCol="0">
            <a:spAutoFit/>
          </a:bodyPr>
          <a:lstStyle/>
          <a:p>
            <a:pPr algn="l"/>
            <a:r>
              <a:rPr lang="en-GB" sz="900" dirty="0"/>
              <a:t>This is a dynamic chart which provides the total required time for the development of salt caverns. The number of caverns used to derive this chart is either the total from the analysis, or it can be overridden by the user (e.g., to model the time required for developing a cavern cluster) by selected TRUE and providing the number of caverns to model.</a:t>
            </a:r>
          </a:p>
        </p:txBody>
      </p:sp>
      <p:cxnSp>
        <p:nvCxnSpPr>
          <p:cNvPr id="17" name="Straight Arrow Connector 16">
            <a:extLst>
              <a:ext uri="{FF2B5EF4-FFF2-40B4-BE49-F238E27FC236}">
                <a16:creationId xmlns:a16="http://schemas.microsoft.com/office/drawing/2014/main" id="{8BA1A696-231D-BE77-B9E1-B0BBE17EDFD8}"/>
              </a:ext>
            </a:extLst>
          </p:cNvPr>
          <p:cNvCxnSpPr/>
          <p:nvPr/>
        </p:nvCxnSpPr>
        <p:spPr>
          <a:xfrm flipH="1" flipV="1">
            <a:off x="4843604" y="4209861"/>
            <a:ext cx="244444" cy="1167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B18E9B4-EA79-C16F-F95D-12A72ED42E97}"/>
              </a:ext>
            </a:extLst>
          </p:cNvPr>
          <p:cNvCxnSpPr>
            <a:cxnSpLocks/>
          </p:cNvCxnSpPr>
          <p:nvPr/>
        </p:nvCxnSpPr>
        <p:spPr>
          <a:xfrm flipH="1" flipV="1">
            <a:off x="3882261" y="4209861"/>
            <a:ext cx="1205787" cy="1186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044B78F-5408-4986-1F68-977CAD46F201}"/>
              </a:ext>
            </a:extLst>
          </p:cNvPr>
          <p:cNvCxnSpPr>
            <a:cxnSpLocks/>
          </p:cNvCxnSpPr>
          <p:nvPr/>
        </p:nvCxnSpPr>
        <p:spPr>
          <a:xfrm>
            <a:off x="6332899" y="1455208"/>
            <a:ext cx="185596" cy="427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5BC13F2-EA2B-8705-CCC2-968B0B3BDB9D}"/>
              </a:ext>
            </a:extLst>
          </p:cNvPr>
          <p:cNvSpPr txBox="1"/>
          <p:nvPr/>
        </p:nvSpPr>
        <p:spPr>
          <a:xfrm>
            <a:off x="131275" y="762711"/>
            <a:ext cx="5705901" cy="784830"/>
          </a:xfrm>
          <a:prstGeom prst="rect">
            <a:avLst/>
          </a:prstGeom>
          <a:noFill/>
          <a:ln>
            <a:solidFill>
              <a:schemeClr val="accent1"/>
            </a:solidFill>
          </a:ln>
        </p:spPr>
        <p:txBody>
          <a:bodyPr wrap="square">
            <a:spAutoFit/>
          </a:bodyPr>
          <a:lstStyle/>
          <a:p>
            <a:pPr algn="l"/>
            <a:r>
              <a:rPr lang="en-GB" sz="900" b="1" dirty="0">
                <a:solidFill>
                  <a:srgbClr val="FF0000"/>
                </a:solidFill>
              </a:rPr>
              <a:t>Page 3: Programme. </a:t>
            </a:r>
            <a:r>
              <a:rPr lang="en-GB" sz="900" dirty="0"/>
              <a:t>An estimate of the programme timescale for cavern development is provided. Default values are provided based on industry knowledge and stakeholder engagement. The user can choose whether to model the time required to develop all the caverns as output from Page 2 Capacity, or override this number. Options also exist to define time-saving efficiencies based on optimal phasing of development activities and also due to construction of many caverns. </a:t>
            </a:r>
          </a:p>
        </p:txBody>
      </p:sp>
      <p:sp>
        <p:nvSpPr>
          <p:cNvPr id="29" name="TextBox 28">
            <a:extLst>
              <a:ext uri="{FF2B5EF4-FFF2-40B4-BE49-F238E27FC236}">
                <a16:creationId xmlns:a16="http://schemas.microsoft.com/office/drawing/2014/main" id="{43394493-CF30-D5EA-8E16-B94B4C5EC68F}"/>
              </a:ext>
            </a:extLst>
          </p:cNvPr>
          <p:cNvSpPr txBox="1"/>
          <p:nvPr/>
        </p:nvSpPr>
        <p:spPr>
          <a:xfrm>
            <a:off x="2867303" y="5349393"/>
            <a:ext cx="1903873" cy="276999"/>
          </a:xfrm>
          <a:prstGeom prst="rect">
            <a:avLst/>
          </a:prstGeom>
          <a:noFill/>
          <a:ln w="19050">
            <a:solidFill>
              <a:schemeClr val="accent1"/>
            </a:solidFill>
          </a:ln>
        </p:spPr>
        <p:txBody>
          <a:bodyPr wrap="square" lIns="0" tIns="0" rIns="0" bIns="0" rtlCol="0">
            <a:spAutoFit/>
          </a:bodyPr>
          <a:lstStyle/>
          <a:p>
            <a:pPr algn="l"/>
            <a:r>
              <a:rPr lang="en-GB" sz="900" dirty="0"/>
              <a:t>Outputs are carried forward from Page 2 Capacity</a:t>
            </a:r>
          </a:p>
        </p:txBody>
      </p:sp>
      <p:cxnSp>
        <p:nvCxnSpPr>
          <p:cNvPr id="30" name="Straight Arrow Connector 29">
            <a:extLst>
              <a:ext uri="{FF2B5EF4-FFF2-40B4-BE49-F238E27FC236}">
                <a16:creationId xmlns:a16="http://schemas.microsoft.com/office/drawing/2014/main" id="{BDDFCA6A-A921-7B46-0C7B-64EB9CF6FD66}"/>
              </a:ext>
            </a:extLst>
          </p:cNvPr>
          <p:cNvCxnSpPr>
            <a:cxnSpLocks/>
          </p:cNvCxnSpPr>
          <p:nvPr/>
        </p:nvCxnSpPr>
        <p:spPr>
          <a:xfrm flipV="1">
            <a:off x="3566712" y="4662067"/>
            <a:ext cx="0" cy="687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custData r:id="rId1"/>
      <p:custData r:id="rId2"/>
    </p:custDataLst>
    <p:extLst>
      <p:ext uri="{BB962C8B-B14F-4D97-AF65-F5344CB8AC3E}">
        <p14:creationId xmlns:p14="http://schemas.microsoft.com/office/powerpoint/2010/main" val="849677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14737011-8BC9-7BE8-EFE2-6A37BC85961F}"/>
              </a:ext>
            </a:extLst>
          </p:cNvPr>
          <p:cNvPicPr>
            <a:picLocks noGrp="1" noChangeAspect="1"/>
          </p:cNvPicPr>
          <p:nvPr>
            <p:ph sz="quarter" idx="15"/>
          </p:nvPr>
        </p:nvPicPr>
        <p:blipFill>
          <a:blip r:embed="rId2"/>
          <a:stretch>
            <a:fillRect/>
          </a:stretch>
        </p:blipFill>
        <p:spPr>
          <a:xfrm>
            <a:off x="538590" y="1546573"/>
            <a:ext cx="8737385" cy="5119777"/>
          </a:xfrm>
          <a:prstGeom prst="rect">
            <a:avLst/>
          </a:prstGeom>
        </p:spPr>
      </p:pic>
      <p:sp>
        <p:nvSpPr>
          <p:cNvPr id="2" name="Title 1">
            <a:extLst>
              <a:ext uri="{FF2B5EF4-FFF2-40B4-BE49-F238E27FC236}">
                <a16:creationId xmlns:a16="http://schemas.microsoft.com/office/drawing/2014/main" id="{8986EC3C-3EC5-4B9E-FAEE-8F9CEEBE4672}"/>
              </a:ext>
            </a:extLst>
          </p:cNvPr>
          <p:cNvSpPr>
            <a:spLocks noGrp="1"/>
          </p:cNvSpPr>
          <p:nvPr>
            <p:ph type="title"/>
          </p:nvPr>
        </p:nvSpPr>
        <p:spPr/>
        <p:txBody>
          <a:bodyPr/>
          <a:lstStyle/>
          <a:p>
            <a:r>
              <a:rPr lang="en-GB"/>
              <a:t>Cavern programme development</a:t>
            </a:r>
          </a:p>
        </p:txBody>
      </p:sp>
      <p:sp>
        <p:nvSpPr>
          <p:cNvPr id="6" name="Subtitle 5">
            <a:extLst>
              <a:ext uri="{FF2B5EF4-FFF2-40B4-BE49-F238E27FC236}">
                <a16:creationId xmlns:a16="http://schemas.microsoft.com/office/drawing/2014/main" id="{392F05BD-AB89-409A-7CB7-64740D1EE201}"/>
              </a:ext>
            </a:extLst>
          </p:cNvPr>
          <p:cNvSpPr>
            <a:spLocks noGrp="1"/>
          </p:cNvSpPr>
          <p:nvPr>
            <p:ph type="subTitle" idx="1"/>
          </p:nvPr>
        </p:nvSpPr>
        <p:spPr/>
        <p:txBody>
          <a:bodyPr/>
          <a:lstStyle/>
          <a:p>
            <a:r>
              <a:rPr lang="en-GB" dirty="0"/>
              <a:t>Indicative timescales from public sources</a:t>
            </a:r>
          </a:p>
        </p:txBody>
      </p:sp>
      <p:sp>
        <p:nvSpPr>
          <p:cNvPr id="11" name="Rectangle 10">
            <a:extLst>
              <a:ext uri="{FF2B5EF4-FFF2-40B4-BE49-F238E27FC236}">
                <a16:creationId xmlns:a16="http://schemas.microsoft.com/office/drawing/2014/main" id="{3ED55C81-AFA6-E309-BED5-EAE720198329}"/>
              </a:ext>
            </a:extLst>
          </p:cNvPr>
          <p:cNvSpPr/>
          <p:nvPr/>
        </p:nvSpPr>
        <p:spPr>
          <a:xfrm>
            <a:off x="7767687" y="1800163"/>
            <a:ext cx="1266334" cy="850900"/>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DF87030F-E1D4-251C-7D7B-490E22B7A4BB}"/>
              </a:ext>
            </a:extLst>
          </p:cNvPr>
          <p:cNvSpPr/>
          <p:nvPr/>
        </p:nvSpPr>
        <p:spPr>
          <a:xfrm>
            <a:off x="1327772" y="3322502"/>
            <a:ext cx="640670" cy="428438"/>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BD50E5D2-99C6-46DB-B701-E72DA97F8C3A}"/>
              </a:ext>
            </a:extLst>
          </p:cNvPr>
          <p:cNvSpPr txBox="1"/>
          <p:nvPr/>
        </p:nvSpPr>
        <p:spPr>
          <a:xfrm>
            <a:off x="1893675" y="3072120"/>
            <a:ext cx="2044700" cy="276999"/>
          </a:xfrm>
          <a:prstGeom prst="rect">
            <a:avLst/>
          </a:prstGeom>
          <a:solidFill>
            <a:schemeClr val="bg1"/>
          </a:solidFill>
          <a:ln>
            <a:solidFill>
              <a:schemeClr val="tx1"/>
            </a:solidFill>
          </a:ln>
        </p:spPr>
        <p:txBody>
          <a:bodyPr wrap="square" lIns="0" tIns="0" rIns="0" bIns="0" rtlCol="0">
            <a:spAutoFit/>
          </a:bodyPr>
          <a:lstStyle/>
          <a:p>
            <a:r>
              <a:rPr lang="en-GB"/>
              <a:t>c.9 years for 1 cavern</a:t>
            </a:r>
          </a:p>
        </p:txBody>
      </p:sp>
      <p:sp>
        <p:nvSpPr>
          <p:cNvPr id="14" name="TextBox 13">
            <a:extLst>
              <a:ext uri="{FF2B5EF4-FFF2-40B4-BE49-F238E27FC236}">
                <a16:creationId xmlns:a16="http://schemas.microsoft.com/office/drawing/2014/main" id="{450CA33D-676D-2E93-4754-F72DD7A16377}"/>
              </a:ext>
            </a:extLst>
          </p:cNvPr>
          <p:cNvSpPr txBox="1"/>
          <p:nvPr/>
        </p:nvSpPr>
        <p:spPr>
          <a:xfrm>
            <a:off x="8922163" y="1671615"/>
            <a:ext cx="2044700" cy="553998"/>
          </a:xfrm>
          <a:prstGeom prst="rect">
            <a:avLst/>
          </a:prstGeom>
          <a:solidFill>
            <a:schemeClr val="bg1"/>
          </a:solidFill>
          <a:ln>
            <a:solidFill>
              <a:schemeClr val="tx1"/>
            </a:solidFill>
          </a:ln>
        </p:spPr>
        <p:txBody>
          <a:bodyPr wrap="square" lIns="0" tIns="0" rIns="0" bIns="0" rtlCol="0">
            <a:spAutoFit/>
          </a:bodyPr>
          <a:lstStyle/>
          <a:p>
            <a:r>
              <a:rPr lang="en-GB"/>
              <a:t>c.15 years for 20 caverns</a:t>
            </a:r>
          </a:p>
        </p:txBody>
      </p:sp>
    </p:spTree>
    <p:extLst>
      <p:ext uri="{BB962C8B-B14F-4D97-AF65-F5344CB8AC3E}">
        <p14:creationId xmlns:p14="http://schemas.microsoft.com/office/powerpoint/2010/main" val="2746459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9F5B90-8340-4859-0D5D-0DE27FC967A0}"/>
              </a:ext>
            </a:extLst>
          </p:cNvPr>
          <p:cNvSpPr>
            <a:spLocks noGrp="1"/>
          </p:cNvSpPr>
          <p:nvPr>
            <p:ph type="title"/>
          </p:nvPr>
        </p:nvSpPr>
        <p:spPr/>
        <p:txBody>
          <a:bodyPr/>
          <a:lstStyle/>
          <a:p>
            <a:r>
              <a:rPr lang="en-GB" dirty="0"/>
              <a:t>Programme Activities</a:t>
            </a:r>
          </a:p>
        </p:txBody>
      </p:sp>
      <p:pic>
        <p:nvPicPr>
          <p:cNvPr id="11" name="Content Placeholder 10">
            <a:extLst>
              <a:ext uri="{FF2B5EF4-FFF2-40B4-BE49-F238E27FC236}">
                <a16:creationId xmlns:a16="http://schemas.microsoft.com/office/drawing/2014/main" id="{5BD62B32-40DC-264C-362F-5BB82349C81F}"/>
              </a:ext>
            </a:extLst>
          </p:cNvPr>
          <p:cNvPicPr>
            <a:picLocks noGrp="1" noChangeAspect="1"/>
          </p:cNvPicPr>
          <p:nvPr>
            <p:ph sz="quarter" idx="15"/>
          </p:nvPr>
        </p:nvPicPr>
        <p:blipFill>
          <a:blip r:embed="rId2"/>
          <a:stretch>
            <a:fillRect/>
          </a:stretch>
        </p:blipFill>
        <p:spPr>
          <a:xfrm>
            <a:off x="655638" y="1811336"/>
            <a:ext cx="5322887" cy="2817516"/>
          </a:xfrm>
        </p:spPr>
      </p:pic>
      <p:sp>
        <p:nvSpPr>
          <p:cNvPr id="8" name="Content Placeholder 7">
            <a:extLst>
              <a:ext uri="{FF2B5EF4-FFF2-40B4-BE49-F238E27FC236}">
                <a16:creationId xmlns:a16="http://schemas.microsoft.com/office/drawing/2014/main" id="{DACE3095-CAA6-A416-DFEF-323D1E10BCF2}"/>
              </a:ext>
            </a:extLst>
          </p:cNvPr>
          <p:cNvSpPr>
            <a:spLocks noGrp="1"/>
          </p:cNvSpPr>
          <p:nvPr>
            <p:ph sz="quarter" idx="61"/>
          </p:nvPr>
        </p:nvSpPr>
        <p:spPr>
          <a:xfrm>
            <a:off x="6489700" y="1465317"/>
            <a:ext cx="5322888" cy="5592761"/>
          </a:xfrm>
        </p:spPr>
        <p:txBody>
          <a:bodyPr/>
          <a:lstStyle/>
          <a:p>
            <a:r>
              <a:rPr lang="en-GB" sz="2000"/>
              <a:t>Time saving on each activity as already deployed skills and materials</a:t>
            </a:r>
          </a:p>
          <a:p>
            <a:pPr lvl="1"/>
            <a:r>
              <a:rPr lang="en-GB" sz="2000"/>
              <a:t>Less applicable to Construction and Post-construction activities (#3 and #4)</a:t>
            </a:r>
          </a:p>
          <a:p>
            <a:r>
              <a:rPr lang="en-GB" sz="2000"/>
              <a:t>Time saving from building out many groups of caverns simultaneously</a:t>
            </a:r>
          </a:p>
          <a:p>
            <a:pPr lvl="1"/>
            <a:r>
              <a:rPr lang="en-GB" sz="2000"/>
              <a:t>Efficiencies up to a point, then will reach ceiling of supply chain</a:t>
            </a:r>
          </a:p>
          <a:p>
            <a:pPr lvl="1"/>
            <a:r>
              <a:rPr lang="en-GB" sz="2000"/>
              <a:t>E.g., able to concurrently develop 2 groups of 10 caverns, but supply chain constraints limits any efficiencies beyond developing more than 20 for any single project site</a:t>
            </a:r>
          </a:p>
        </p:txBody>
      </p:sp>
      <p:sp>
        <p:nvSpPr>
          <p:cNvPr id="12" name="TextBox 11">
            <a:extLst>
              <a:ext uri="{FF2B5EF4-FFF2-40B4-BE49-F238E27FC236}">
                <a16:creationId xmlns:a16="http://schemas.microsoft.com/office/drawing/2014/main" id="{43366039-FF9F-E2CB-F406-04EE8518B04F}"/>
              </a:ext>
            </a:extLst>
          </p:cNvPr>
          <p:cNvSpPr txBox="1"/>
          <p:nvPr/>
        </p:nvSpPr>
        <p:spPr>
          <a:xfrm>
            <a:off x="4749800" y="2044700"/>
            <a:ext cx="1228725" cy="2717800"/>
          </a:xfrm>
          <a:prstGeom prst="rect">
            <a:avLst/>
          </a:prstGeom>
          <a:solidFill>
            <a:schemeClr val="bg1"/>
          </a:solidFill>
        </p:spPr>
        <p:txBody>
          <a:bodyPr wrap="square" lIns="0" tIns="0" rIns="0" bIns="0" rtlCol="0">
            <a:spAutoFit/>
          </a:bodyPr>
          <a:lstStyle/>
          <a:p>
            <a:pPr algn="l"/>
            <a:endParaRPr lang="en-GB" sz="2800" err="1"/>
          </a:p>
        </p:txBody>
      </p:sp>
      <p:graphicFrame>
        <p:nvGraphicFramePr>
          <p:cNvPr id="14" name="Table 13">
            <a:extLst>
              <a:ext uri="{FF2B5EF4-FFF2-40B4-BE49-F238E27FC236}">
                <a16:creationId xmlns:a16="http://schemas.microsoft.com/office/drawing/2014/main" id="{0BA3AA2E-346B-9D91-7CC7-24C4EC5F6216}"/>
              </a:ext>
            </a:extLst>
          </p:cNvPr>
          <p:cNvGraphicFramePr>
            <a:graphicFrameLocks noGrp="1"/>
          </p:cNvGraphicFramePr>
          <p:nvPr/>
        </p:nvGraphicFramePr>
        <p:xfrm>
          <a:off x="4663549" y="1465317"/>
          <a:ext cx="1549928" cy="3509554"/>
        </p:xfrm>
        <a:graphic>
          <a:graphicData uri="http://schemas.openxmlformats.org/drawingml/2006/table">
            <a:tbl>
              <a:tblPr firstRow="1" bandRow="1">
                <a:tableStyleId>{5940675A-B579-460E-94D1-54222C63F5DA}</a:tableStyleId>
              </a:tblPr>
              <a:tblGrid>
                <a:gridCol w="774964">
                  <a:extLst>
                    <a:ext uri="{9D8B030D-6E8A-4147-A177-3AD203B41FA5}">
                      <a16:colId xmlns:a16="http://schemas.microsoft.com/office/drawing/2014/main" val="2502765689"/>
                    </a:ext>
                  </a:extLst>
                </a:gridCol>
                <a:gridCol w="774964">
                  <a:extLst>
                    <a:ext uri="{9D8B030D-6E8A-4147-A177-3AD203B41FA5}">
                      <a16:colId xmlns:a16="http://schemas.microsoft.com/office/drawing/2014/main" val="512207423"/>
                    </a:ext>
                  </a:extLst>
                </a:gridCol>
              </a:tblGrid>
              <a:tr h="615664">
                <a:tc>
                  <a:txBody>
                    <a:bodyPr/>
                    <a:lstStyle/>
                    <a:p>
                      <a:r>
                        <a:rPr lang="en-GB" sz="1400" b="1"/>
                        <a:t>1 cavern</a:t>
                      </a:r>
                    </a:p>
                  </a:txBody>
                  <a:tcPr/>
                </a:tc>
                <a:tc>
                  <a:txBody>
                    <a:bodyPr/>
                    <a:lstStyle/>
                    <a:p>
                      <a:r>
                        <a:rPr lang="en-GB" sz="1400" b="1">
                          <a:solidFill>
                            <a:schemeClr val="accent1"/>
                          </a:solidFill>
                        </a:rPr>
                        <a:t>20 caverns</a:t>
                      </a:r>
                    </a:p>
                  </a:txBody>
                  <a:tcPr/>
                </a:tc>
                <a:extLst>
                  <a:ext uri="{0D108BD9-81ED-4DB2-BD59-A6C34878D82A}">
                    <a16:rowId xmlns:a16="http://schemas.microsoft.com/office/drawing/2014/main" val="1432084104"/>
                  </a:ext>
                </a:extLst>
              </a:tr>
              <a:tr h="475146">
                <a:tc>
                  <a:txBody>
                    <a:bodyPr/>
                    <a:lstStyle/>
                    <a:p>
                      <a:r>
                        <a:rPr lang="en-GB" sz="1400"/>
                        <a:t>1.5</a:t>
                      </a:r>
                    </a:p>
                  </a:txBody>
                  <a:tcPr/>
                </a:tc>
                <a:tc>
                  <a:txBody>
                    <a:bodyPr/>
                    <a:lstStyle/>
                    <a:p>
                      <a:r>
                        <a:rPr lang="en-GB" sz="1400">
                          <a:solidFill>
                            <a:schemeClr val="accent1"/>
                          </a:solidFill>
                        </a:rPr>
                        <a:t>2.0</a:t>
                      </a:r>
                    </a:p>
                  </a:txBody>
                  <a:tcPr/>
                </a:tc>
                <a:extLst>
                  <a:ext uri="{0D108BD9-81ED-4DB2-BD59-A6C34878D82A}">
                    <a16:rowId xmlns:a16="http://schemas.microsoft.com/office/drawing/2014/main" val="1868148144"/>
                  </a:ext>
                </a:extLst>
              </a:tr>
              <a:tr h="475146">
                <a:tc>
                  <a:txBody>
                    <a:bodyPr/>
                    <a:lstStyle/>
                    <a:p>
                      <a:r>
                        <a:rPr lang="en-GB" sz="1400"/>
                        <a:t>1.5</a:t>
                      </a:r>
                    </a:p>
                  </a:txBody>
                  <a:tcPr/>
                </a:tc>
                <a:tc>
                  <a:txBody>
                    <a:bodyPr/>
                    <a:lstStyle/>
                    <a:p>
                      <a:r>
                        <a:rPr lang="en-GB" sz="1400">
                          <a:solidFill>
                            <a:schemeClr val="accent1"/>
                          </a:solidFill>
                        </a:rPr>
                        <a:t>2.0</a:t>
                      </a:r>
                    </a:p>
                  </a:txBody>
                  <a:tcPr/>
                </a:tc>
                <a:extLst>
                  <a:ext uri="{0D108BD9-81ED-4DB2-BD59-A6C34878D82A}">
                    <a16:rowId xmlns:a16="http://schemas.microsoft.com/office/drawing/2014/main" val="65421243"/>
                  </a:ext>
                </a:extLst>
              </a:tr>
              <a:tr h="475146">
                <a:tc>
                  <a:txBody>
                    <a:bodyPr/>
                    <a:lstStyle/>
                    <a:p>
                      <a:r>
                        <a:rPr lang="en-GB" sz="1400"/>
                        <a:t>2.5</a:t>
                      </a:r>
                    </a:p>
                  </a:txBody>
                  <a:tcPr/>
                </a:tc>
                <a:tc>
                  <a:txBody>
                    <a:bodyPr/>
                    <a:lstStyle/>
                    <a:p>
                      <a:r>
                        <a:rPr lang="en-GB" sz="1400">
                          <a:solidFill>
                            <a:schemeClr val="accent1"/>
                          </a:solidFill>
                        </a:rPr>
                        <a:t>3.0</a:t>
                      </a:r>
                    </a:p>
                  </a:txBody>
                  <a:tcPr/>
                </a:tc>
                <a:extLst>
                  <a:ext uri="{0D108BD9-81ED-4DB2-BD59-A6C34878D82A}">
                    <a16:rowId xmlns:a16="http://schemas.microsoft.com/office/drawing/2014/main" val="3078869370"/>
                  </a:ext>
                </a:extLst>
              </a:tr>
              <a:tr h="475146">
                <a:tc>
                  <a:txBody>
                    <a:bodyPr/>
                    <a:lstStyle/>
                    <a:p>
                      <a:r>
                        <a:rPr lang="en-GB" sz="1400"/>
                        <a:t>2.5</a:t>
                      </a:r>
                    </a:p>
                  </a:txBody>
                  <a:tcPr/>
                </a:tc>
                <a:tc>
                  <a:txBody>
                    <a:bodyPr/>
                    <a:lstStyle/>
                    <a:p>
                      <a:r>
                        <a:rPr lang="en-GB" sz="1400">
                          <a:solidFill>
                            <a:schemeClr val="accent1"/>
                          </a:solidFill>
                        </a:rPr>
                        <a:t>6.0</a:t>
                      </a:r>
                    </a:p>
                  </a:txBody>
                  <a:tcPr/>
                </a:tc>
                <a:extLst>
                  <a:ext uri="{0D108BD9-81ED-4DB2-BD59-A6C34878D82A}">
                    <a16:rowId xmlns:a16="http://schemas.microsoft.com/office/drawing/2014/main" val="1336192587"/>
                  </a:ext>
                </a:extLst>
              </a:tr>
              <a:tr h="475146">
                <a:tc>
                  <a:txBody>
                    <a:bodyPr/>
                    <a:lstStyle/>
                    <a:p>
                      <a:r>
                        <a:rPr lang="en-GB" sz="1400"/>
                        <a:t>1.0</a:t>
                      </a:r>
                    </a:p>
                  </a:txBody>
                  <a:tcPr/>
                </a:tc>
                <a:tc>
                  <a:txBody>
                    <a:bodyPr/>
                    <a:lstStyle/>
                    <a:p>
                      <a:r>
                        <a:rPr lang="en-GB" sz="1400">
                          <a:solidFill>
                            <a:schemeClr val="accent1"/>
                          </a:solidFill>
                        </a:rPr>
                        <a:t>2.0</a:t>
                      </a:r>
                    </a:p>
                  </a:txBody>
                  <a:tcPr/>
                </a:tc>
                <a:extLst>
                  <a:ext uri="{0D108BD9-81ED-4DB2-BD59-A6C34878D82A}">
                    <a16:rowId xmlns:a16="http://schemas.microsoft.com/office/drawing/2014/main" val="1465518293"/>
                  </a:ext>
                </a:extLst>
              </a:tr>
              <a:tr h="475146">
                <a:tc>
                  <a:txBody>
                    <a:bodyPr/>
                    <a:lstStyle/>
                    <a:p>
                      <a:r>
                        <a:rPr lang="en-GB" sz="1400" i="1"/>
                        <a:t>9 years</a:t>
                      </a:r>
                    </a:p>
                  </a:txBody>
                  <a:tcPr/>
                </a:tc>
                <a:tc>
                  <a:txBody>
                    <a:bodyPr/>
                    <a:lstStyle/>
                    <a:p>
                      <a:r>
                        <a:rPr lang="en-GB" sz="1400" i="1"/>
                        <a:t>c.15 years</a:t>
                      </a:r>
                    </a:p>
                  </a:txBody>
                  <a:tcPr/>
                </a:tc>
                <a:extLst>
                  <a:ext uri="{0D108BD9-81ED-4DB2-BD59-A6C34878D82A}">
                    <a16:rowId xmlns:a16="http://schemas.microsoft.com/office/drawing/2014/main" val="2218356460"/>
                  </a:ext>
                </a:extLst>
              </a:tr>
            </a:tbl>
          </a:graphicData>
        </a:graphic>
      </p:graphicFrame>
      <p:sp>
        <p:nvSpPr>
          <p:cNvPr id="16" name="Rectangle 15">
            <a:extLst>
              <a:ext uri="{FF2B5EF4-FFF2-40B4-BE49-F238E27FC236}">
                <a16:creationId xmlns:a16="http://schemas.microsoft.com/office/drawing/2014/main" id="{FAC08C74-CCDD-7CB9-F777-3A2A2D9D8361}"/>
              </a:ext>
            </a:extLst>
          </p:cNvPr>
          <p:cNvSpPr/>
          <p:nvPr/>
        </p:nvSpPr>
        <p:spPr>
          <a:xfrm>
            <a:off x="655638" y="1465317"/>
            <a:ext cx="5557839" cy="350955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351813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TOC TOCShowsSubsections Dividers SlideNumber"/>
</p:tagLst>
</file>

<file path=ppt/theme/theme1.xml><?xml version="1.0" encoding="utf-8"?>
<a:theme xmlns:a="http://schemas.openxmlformats.org/drawingml/2006/main" name="Arup">
  <a:themeElements>
    <a:clrScheme name="Arup">
      <a:dk1>
        <a:srgbClr val="000000"/>
      </a:dk1>
      <a:lt1>
        <a:srgbClr val="FFFFFF"/>
      </a:lt1>
      <a:dk2>
        <a:srgbClr val="E61E28"/>
      </a:dk2>
      <a:lt2>
        <a:srgbClr val="FFFFFF"/>
      </a:lt2>
      <a:accent1>
        <a:srgbClr val="E61E28"/>
      </a:accent1>
      <a:accent2>
        <a:srgbClr val="7D4196"/>
      </a:accent2>
      <a:accent3>
        <a:srgbClr val="005AAA"/>
      </a:accent3>
      <a:accent4>
        <a:srgbClr val="32A4A0"/>
      </a:accent4>
      <a:accent5>
        <a:srgbClr val="C83C96"/>
      </a:accent5>
      <a:accent6>
        <a:srgbClr val="4BA046"/>
      </a:accent6>
      <a:hlink>
        <a:srgbClr val="606062"/>
      </a:hlink>
      <a:folHlink>
        <a:srgbClr val="C9C9CA"/>
      </a:folHlink>
    </a:clrScheme>
    <a:fontScheme name="Arup Font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sz="2800" dirty="0" err="1" smtClean="0"/>
        </a:defPPr>
      </a:lstStyle>
    </a:txDef>
  </a:objectDefaults>
  <a:extraClrSchemeLst/>
  <a:custClrLst>
    <a:custClr name="Chart 1">
      <a:srgbClr val="E61E28"/>
    </a:custClr>
    <a:custClr name="Chart 2">
      <a:srgbClr val="7D4196"/>
    </a:custClr>
    <a:custClr name="Chart 3">
      <a:srgbClr val="005AAA"/>
    </a:custClr>
    <a:custClr name="Chart 4">
      <a:srgbClr val="32A4A0"/>
    </a:custClr>
    <a:custClr name="Chart 5">
      <a:srgbClr val="C83C96"/>
    </a:custClr>
    <a:custClr name="Chart 6">
      <a:srgbClr val="4BA046"/>
    </a:custClr>
    <a:custClr name="Chart 7">
      <a:srgbClr val="1E9BD7"/>
    </a:custClr>
    <a:custClr name="Chart 8">
      <a:srgbClr val="91967D"/>
    </a:custClr>
    <a:custClr name="Chart 9">
      <a:srgbClr val="E66E23"/>
    </a:custClr>
    <a:custClr name="Chart 10">
      <a:srgbClr val="50697D"/>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Arup">
      <a:dk1>
        <a:srgbClr val="000000"/>
      </a:dk1>
      <a:lt1>
        <a:srgbClr val="FFFFFF"/>
      </a:lt1>
      <a:dk2>
        <a:srgbClr val="E61E28"/>
      </a:dk2>
      <a:lt2>
        <a:srgbClr val="FFFFFF"/>
      </a:lt2>
      <a:accent1>
        <a:srgbClr val="E61E28"/>
      </a:accent1>
      <a:accent2>
        <a:srgbClr val="7D4196"/>
      </a:accent2>
      <a:accent3>
        <a:srgbClr val="005AAA"/>
      </a:accent3>
      <a:accent4>
        <a:srgbClr val="32A4A0"/>
      </a:accent4>
      <a:accent5>
        <a:srgbClr val="C83C96"/>
      </a:accent5>
      <a:accent6>
        <a:srgbClr val="4BA046"/>
      </a:accent6>
      <a:hlink>
        <a:srgbClr val="606062"/>
      </a:hlink>
      <a:folHlink>
        <a:srgbClr val="C9C9CA"/>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anose="020B0604020202020204"/>
        <a:ea typeface=""/>
        <a:cs typeface=""/>
        <a:font script="Jpan" typeface="Arial"/>
        <a:font script="Hang" typeface="Arial"/>
        <a:font script="Hans" typeface="Arial"/>
        <a:font script="Hant" typeface="Arial"/>
        <a:font script="Arab" typeface="Times New Roman"/>
        <a:font script="Hebr" typeface="Times New Roman"/>
        <a:font script="Thai" typeface="Arial"/>
        <a:font script="Ethi" typeface="Arial"/>
        <a:font script="Beng" typeface="Arial"/>
        <a:font script="Gujr" typeface="Arial"/>
        <a:font script="Khmr" typeface="Arial"/>
        <a:font script="Knda" typeface="Arial"/>
        <a:font script="Guru" typeface="Arial"/>
        <a:font script="Cans" typeface="Arial"/>
        <a:font script="Cher" typeface="Arial"/>
        <a:font script="Yiii" typeface="Arial"/>
        <a:font script="Tibt" typeface="Arial"/>
        <a:font script="Thaa" typeface="Arial"/>
        <a:font script="Deva" typeface="Arial"/>
        <a:font script="Telu" typeface="Arial"/>
        <a:font script="Taml" typeface="Arial"/>
        <a:font script="Syrc" typeface="Arial"/>
        <a:font script="Orya" typeface="Arial"/>
        <a:font script="Mlym" typeface="Arial"/>
        <a:font script="Laoo" typeface="Arial"/>
        <a:font script="Sinh" typeface="Arial"/>
        <a:font script="Mong" typeface="Arial"/>
        <a:font script="Viet" typeface="Times New Roman"/>
        <a:font script="Uigh" typeface="Arial"/>
        <a:font script="Geor" typeface="Arial"/>
        <a:font script="Armn" typeface="Arial"/>
        <a:font script="Bugi" typeface="Arial"/>
        <a:font script="Bopo" typeface="Arial"/>
        <a:font script="Java" typeface="Arial"/>
        <a:font script="Lisu" typeface="Arial"/>
        <a:font script="Mymr" typeface="Arial"/>
        <a:font script="Nkoo" typeface="Arial"/>
        <a:font script="Olck" typeface="Arial"/>
        <a:font script="Osma" typeface="Arial"/>
        <a:font script="Phag" typeface="Arial"/>
        <a:font script="Syrn" typeface="Arial"/>
        <a:font script="Syrj" typeface="Arial"/>
        <a:font script="Syre" typeface="Arial"/>
        <a:font script="Sora" typeface="Arial"/>
        <a:font script="Tale" typeface="Arial"/>
        <a:font script="Talu" typeface="Arial"/>
        <a:font script="Tfng" typeface="Arial"/>
      </a:majorFont>
      <a:minorFont>
        <a:latin typeface="Arial" panose="020B0604020202020204"/>
        <a:ea typeface=""/>
        <a:cs typeface=""/>
        <a:font script="Jpan" typeface="Arial"/>
        <a:font script="Hang" typeface="Arial"/>
        <a:font script="Hans" typeface="Arial"/>
        <a:font script="Hant" typeface="Arial"/>
        <a:font script="Arab" typeface="Arial"/>
        <a:font script="Hebr" typeface="Arial"/>
        <a:font script="Thai" typeface="Arial"/>
        <a:font script="Ethi" typeface="Arial"/>
        <a:font script="Beng" typeface="Arial"/>
        <a:font script="Gujr" typeface="Arial"/>
        <a:font script="Khmr" typeface="Arial"/>
        <a:font script="Knda" typeface="Arial"/>
        <a:font script="Guru" typeface="Arial"/>
        <a:font script="Cans" typeface="Arial"/>
        <a:font script="Cher" typeface="Arial"/>
        <a:font script="Yiii" typeface="Arial"/>
        <a:font script="Tibt" typeface="Arial"/>
        <a:font script="Thaa" typeface="Arial"/>
        <a:font script="Deva" typeface="Arial"/>
        <a:font script="Telu" typeface="Arial"/>
        <a:font script="Taml" typeface="Arial"/>
        <a:font script="Syrc" typeface="Arial"/>
        <a:font script="Orya" typeface="Arial"/>
        <a:font script="Mlym" typeface="Arial"/>
        <a:font script="Laoo" typeface="Arial"/>
        <a:font script="Sinh" typeface="Arial"/>
        <a:font script="Mong" typeface="Arial"/>
        <a:font script="Viet" typeface="Arial"/>
        <a:font script="Uigh" typeface="Arial"/>
        <a:font script="Geor" typeface="Arial"/>
        <a:font script="Armn" typeface="Arial"/>
        <a:font script="Bugi" typeface="Arial"/>
        <a:font script="Bopo" typeface="Arial"/>
        <a:font script="Java" typeface="Arial"/>
        <a:font script="Lisu" typeface="Arial"/>
        <a:font script="Mymr" typeface="Arial"/>
        <a:font script="Nkoo" typeface="Arial"/>
        <a:font script="Olck" typeface="Arial"/>
        <a:font script="Osma" typeface="Arial"/>
        <a:font script="Phag" typeface="Arial"/>
        <a:font script="Syrn" typeface="Arial"/>
        <a:font script="Syrj" typeface="Arial"/>
        <a:font script="Syre" typeface="Arial"/>
        <a:font script="Sora" typeface="Arial"/>
        <a:font script="Tale" typeface="Arial"/>
        <a:font script="Talu" typeface="Arial"/>
        <a:font script="Tfng"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Chart 1">
      <a:srgbClr val="E61E28"/>
    </a:custClr>
    <a:custClr name="Chart 2">
      <a:srgbClr val="88438B"/>
    </a:custClr>
    <a:custClr name="Chart 3">
      <a:srgbClr val="054CA1"/>
    </a:custClr>
    <a:custClr name="Chart 4">
      <a:srgbClr val="4D9EA9"/>
    </a:custClr>
    <a:custClr name="Chart 5">
      <a:srgbClr val="D6488E"/>
    </a:custClr>
    <a:custClr name="Chart 6">
      <a:srgbClr val="428B35"/>
    </a:custClr>
    <a:custClr name="Chart 7">
      <a:srgbClr val="1E99D7"/>
    </a:custClr>
    <a:custClr name="Chart 8">
      <a:srgbClr val="91967D"/>
    </a:custClr>
    <a:custClr name="Chart 9">
      <a:srgbClr val="E66E23"/>
    </a:custClr>
    <a:custClr name="Chart 10">
      <a:srgbClr val="50697D"/>
    </a:custClr>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Arup PPT template">
      <a:dk1>
        <a:srgbClr val="2C2C2D"/>
      </a:dk1>
      <a:lt1>
        <a:srgbClr val="FFFFFF"/>
      </a:lt1>
      <a:dk2>
        <a:srgbClr val="E61E28"/>
      </a:dk2>
      <a:lt2>
        <a:srgbClr val="FFFFFF"/>
      </a:lt2>
      <a:accent1>
        <a:srgbClr val="E61E28"/>
      </a:accent1>
      <a:accent2>
        <a:srgbClr val="88438B"/>
      </a:accent2>
      <a:accent3>
        <a:srgbClr val="054CA1"/>
      </a:accent3>
      <a:accent4>
        <a:srgbClr val="4D9EA9"/>
      </a:accent4>
      <a:accent5>
        <a:srgbClr val="D6488E"/>
      </a:accent5>
      <a:accent6>
        <a:srgbClr val="428B35"/>
      </a:accent6>
      <a:hlink>
        <a:srgbClr val="606062"/>
      </a:hlink>
      <a:folHlink>
        <a:srgbClr val="C9C9CA"/>
      </a:folHlink>
    </a:clrScheme>
    <a:fontScheme name="Custom 8">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Chart 1">
      <a:srgbClr val="E61E28"/>
    </a:custClr>
    <a:custClr name="Chart 2">
      <a:srgbClr val="88438B"/>
    </a:custClr>
    <a:custClr name="Chart 3">
      <a:srgbClr val="054CA1"/>
    </a:custClr>
    <a:custClr name="Chart 4">
      <a:srgbClr val="4D9EA9"/>
    </a:custClr>
    <a:custClr name="Chart 5">
      <a:srgbClr val="D6488E"/>
    </a:custClr>
    <a:custClr name="Chart 6">
      <a:srgbClr val="428B35"/>
    </a:custClr>
    <a:custClr name="Chart 7">
      <a:srgbClr val="1E99D7"/>
    </a:custClr>
    <a:custClr name="Chart 8">
      <a:srgbClr val="91967D"/>
    </a:custClr>
    <a:custClr name="Chart 9">
      <a:srgbClr val="E66E23"/>
    </a:custClr>
    <a:custClr name="Chart 10">
      <a:srgbClr val="50697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TemplafySlideTemplateConfiguration><![CDATA[{"slideVersion":1,"isValidatorEnabled":false,"isLocked":false,"elementsMetadata":[],"slideId":"638297860850085444","enableDocumentContentUpdater":false,"version":"2.0"}]]></TemplafySlideTemplateConfiguration>
</file>

<file path=customXml/item11.xml><?xml version="1.0" encoding="utf-8"?>
<TemplafySlideTemplateConfiguration><![CDATA[{"slideVersion":1,"isValidatorEnabled":false,"isLocked":false,"elementsMetadata":[],"slideId":"638297860850126920","enableDocumentContentUpdater":false,"version":"2.0"}]]></TemplafySlideTemplateConfiguration>
</file>

<file path=customXml/item12.xml><?xml version="1.0" encoding="utf-8"?>
<TemplafySlideFormConfiguration><![CDATA[{"formFields":[],"formDataEntries":[]}]]></TemplafySlideFormConfiguration>
</file>

<file path=customXml/item13.xml><?xml version="1.0" encoding="utf-8"?>
<TemplafySlideTemplateConfiguration><![CDATA[{"slideVersion":1,"isValidatorEnabled":false,"isLocked":false,"elementsMetadata":[],"slideId":"638297860850126920","enableDocumentContentUpdater":false,"version":"2.0"}]]></TemplafySlideTemplateConfiguration>
</file>

<file path=customXml/item14.xml><?xml version="1.0" encoding="utf-8"?>
<TemplafySlideFormConfiguration><![CDATA[{"formFields":[],"formDataEntries":[]}]]></TemplafySlideFormConfiguration>
</file>

<file path=customXml/item15.xml><?xml version="1.0" encoding="utf-8"?>
<TemplafySlideTemplateConfiguration><![CDATA[{"slideVersion":1,"isValidatorEnabled":false,"isLocked":false,"elementsMetadata":[],"slideId":"638297860850126920","enableDocumentContentUpdater":false,"version":"2.0"}]]></TemplafySlideTemplateConfiguration>
</file>

<file path=customXml/item16.xml><?xml version="1.0" encoding="utf-8"?>
<TemplafySlideFormConfiguration><![CDATA[{"formFields":[],"formDataEntries":[]}]]></TemplafySlideFormConfiguration>
</file>

<file path=customXml/item17.xml><?xml version="1.0" encoding="utf-8"?>
<TemplafySlideTemplateConfiguration><![CDATA[{"slideVersion":1,"isValidatorEnabled":false,"isLocked":false,"elementsMetadata":[],"slideId":"638297860850126920","enableDocumentContentUpdater":false,"version":"2.0"}]]></TemplafySlideTemplateConfiguration>
</file>

<file path=customXml/item18.xml><?xml version="1.0" encoding="utf-8"?>
<TemplafySlideFormConfiguration><![CDATA[{"formFields":[],"formDataEntries":[]}]]></TemplafySlideFormConfiguration>
</file>

<file path=customXml/item19.xml><?xml version="1.0" encoding="utf-8"?>
<TemplafySlideFormConfiguration><![CDATA[{"formFields":[],"formDataEntries":[]}]]></TemplafySlideFormConfiguration>
</file>

<file path=customXml/item2.xml><?xml version="1.0" encoding="utf-8"?>
<PpStyles><![CDATA[{"Styles":[{"Base64Png":"data:image/png;base64,iVBORw0KGgoAAAANSUhEUgAAAK0AAAAbCAYAAAAOPA8rAAAAAXNSR0IArs4c6QAAAARnQU1BAACxjwv8YQUAAAAJcEhZcwAAFiUAABYlAUlSJPAAAAVTSURBVHhe7ZtBUuswDIa5IPfgEByBE3AB9uxZs2XLkiU7btCXX1iav65kK3Gaprx+M5rWiRLLsiwrKdzduHHjP+fn5+fw8vJymL5CXDI6N64PndBZ8vT0dHh+fj68v78fEBjTsc34+vqSvqevLEdkdK4F+Bj+nr6aoP329jZ7TOqXh4cHu9f9/b0c+/j4mH2/i/L9/X14fHy0gUA+Pz8POI7zDAYOR7I+stlWwYsJY6cXOSKjs3fge2cMR4KAywabBj4+Mbe/R3/70QWOOd06CQ1RjGXpgsHDcdNX+fSC/BxkbF0ynqVQX6sAP6pfM9ILXE0wJXBdNHBLv1eFGF4kRQlUkY0HbP1KyyejMwx2nuljtT40wyLI6oBEotCsyRIljFJGNHUAz2N5DrgazHBpJWHHLKm1FmJ9SssnozMMbePDlCCVEuz3iM/r66v2KVIy5QlV2ddD9K4t284ZoMFbcZnALbA+peWT0RlCg6zIMAi+7MLXLR3SCDTTKfPUwnSldSWMGD1y7RIy/WV0FuPUnsPMWfR4KJ4+ev3b+dZi4MRTsvPVYIZLK8mWDz1Epr+MziIQMFXArt5HEuk7yrScjSFRXUt1uf9gh4jXOgifG9aBPcxwaSXh+iqorew8iUdWD6ylI2CiYDsHIh54vNqyDgRPWk/qKyP9BX4/ycYYH7/yUnTcrt1VYWyyk5TMNqWoajrXIaDWwzGPsoC7ehOr6GCXgO8hZYLlGC9EJJbGk7fpSWtD+InfzY6F+qENUo4JugjdwHcm5Eh2kHHZni61MxKvSli/RUZvFR1kmKiO5Iwabb8TpiOtDdEtPVMH08/ZJsiqejyMPS0JIsl0fmbMFs06NTiOAfI2iu/JBWfXSCsmozeso+87oyzFmQwSjJF1NkXjKZqrGme3E+m9Xju5wJFL4tnTFEx84lWKwte2yOgN6VS1XgvTC0o4Oy+tjdAAjGrZiGrcJn8i00orAAOH0zRTQeC8Rt2nmL60YjJ6QzredpmUmta5s9EqayIwP1q/c+mj4j6ElWgOJbnFnhO2JwUCmEuF1gPBhOlJKyajN6RTsqZ7biZr3ScNAg4+TyQJA/OCa3i34NdcKu5uUjnLxFXeHrYpTb3lNJzJei0yeqM6rXNzWOs+KTTxdZLDEVpKIGjrUo7/6EnFjUV0rKUCPneQYRUzXFozqEsFOXiK6UgrJqM3qmPnyqJbit1HWmdEg29OwPIPP1GcIcnUgTunj0vDhs9CMwCkOMDDdKQVk9Eb1bFzvafnDnYfaZ2JJQELuHZvlRPlnMlOdv4UbPgsOGiLePTOKxm9IR1+KM480OiPEKXJ2H2kdQaWBiyoMmiT5BzujsUG84AbQWA60orJ6A3p1G8PetkW47tE0I4EbGGufXP1L85ig7mm5Z8ImRmrPqM3pFN+bjaBba3tE+eDwOb7rAoWFvqNfhpnENTeoirHRJLv00X3z5cHmg0gJTBdOLC9zAGnsg6k4WjWi2jq8ISqIKNyn7ATO0djXHz9amjAthYSwHnd5bxFxXNT9EK4rvXmZ3eUiWJJwe/6ek6udTmDwKEIDnYcBMcGtuWmDvoqwdiVaBI58DVo8Om+qE/iLaaMRAtcS6He/GjCKPr7BgOpHQXH41WQ5wgcx/lSu4pgwC2HKNGEUMACO47XZ/UrKc0sKl4GyegA9Mnj8KSVdep+IJkM6ZGxJZLeItE/boJtsJnnFclD5yUq7faEGLpEMEg4Cg6YO0G69U1fZZKcgGr9W7pcF4jinVNxwSLkBQW7YENmbLBfx4NFFmW8HnqPJZLZzjEWjKlOHGgjWI/tvrv7B0hjottNBcgrAAAAAElFTkSuQmCC","Name":"Bullet 28","Paragraph":{"Font":{"Name":"Times New Roman","NameFarEast":"+mn-ea","NameComplexScript":"+mn-cs","Size":28.0,"Bold":false,"Italic":false,"Underline":false,"Color":"Black","SmallCaps":false,"AllCaps":false},"Alignment":0,"IndentBefore":28.3464565,"FirstLineIndent":-28.3464565,"ParagraphSpacing":{"Before":0.0,"After":9.0,"LineSpacing":1.0,"MeasureInLines":true}},"List":{"Visible":true,"BulletType":1,"StartValue":1,"IndentLevel":1,"Character":8226,"CharacterFont":"Arial","BulletStyle":0,"BulletSize":1.0,"BulletColor":"Black"}},{"Base64Png":"data:image/png;base64,iVBORw0KGgoAAAANSUhEUgAAAPMAAAAbCAYAAACp4bnQAAAAAXNSR0IArs4c6QAAAARnQU1BAACxjwv8YQUAAAAJcEhZcwAAFiUAABYlAUlSJPAAAAb4SURBVHhe7Zo/UvQ8DMa5IPfgEByBE3ABenpqWlpKSjpuwJtHn6V51kiOHDvZ3fn2N6NZnCj+I0uynXB348aNGzcKPz8/vy8vL7/Ln5AbFRn73Gz4P0Qn/fHxUSde5Onp6ff19fX38/NTnOHr60vv7QbaeH5+tj4U2Yu6nZTALujj+/v7L2y3XDuMjH0OtuHuwM6w+fKnCcpvb2/d41LbPDw8WF339/dy7ePjo7u+iwLBuvzI4HgwcFKUedAku4GE4rS5K9/f338SGRIYruM+A2eAc7E+EuFRQQ0nXrNPRucagP0D/zNBIGaDUBMCfnWBAmhHkx/m9egEPQXdghXHDNGAJ9mVYszD2gNb2oRDwJmWP+XXC/49yPT1SBtSW9OALdW2GVkLaE2+JaBdNKBLu9cDVpjlR4SzVASdvVZ1J3F0e6C7zRLAIgc7gbUrJZ+MzjDYqSw/U9vQFRnBVwcq/FVXWZYomZbteFMH8FwWf78OqjNVCsqUR9DdvwlsapOdZcs5biPWppR8MjrD0FZ4CiV45Tjz3xWfesdYfPoP1RFqDdG7ttW5Z4ACGe8Iuvs3gU1t8pa2OPYRWJtS8snoDKGBV2QKCMpsUuRFqRGAplPmqoXpSulKsE5nDUdb8yOw/knpGEbaHHl2C5n2Mjqbcc61U+hJiHxcLOJh91u+zkl57T3SRVG/Jcy+EVw4apDcv6PY1OaRL5uITHsZnU0giKpAnt5GB9J+tDJXR8rw3Exn/554OD98zlMZOPT/qWsRj6we+KMDA/P5p/7EMAGrW0pJ+OwWnNvsPolHVg/M0hFgW/SdAxT29c6tdXB40nprvAPSZmD7P6s3xuj5jY794L7PwcmscubbEiDV2Sl83kkiESc6LQea+OaR601Rjzuy3d72CVjVwa4CCRJSnF6ucYKCTzTeApuelA6G30AXG7s4n1d1jIL6V5QQLh7nzGOC7KST2wHX0SKjZzroC4ysDgVnq4M7e+5fgetcpXaQRFJh/RYZvSk6mP/ojMo2Ln7iYTpSOhjdGmfO2dXnVRH4ll6f5EPnA4FRthWudK56/GyLjJ7pRJ8o6skpZ9cRrK4okeE6Jp2TIP5OOoI9I6WYjN6wjs57tKLxqgcJxsg6h6PvfrILj7NDEln7DHZVYJDRKo3rycHycy0yehmdkxd5vG3aiNWVFQRERxLhZ1tk9IZ0ivO79ypML3jDa/eldCAamL1b42rsJle/Mtd4ZwuVC9xGnryBLCvNCFaXlALgDHAk3tHwMaCB6UspJqM3pONtOZNS07q3K1hkMttrBnOk7wjqoxpkgg9dFt6ZVGUloFm3RUYvo+Nl2RG660H7vKOJtqwF05NSTEZvSKessu69TmbV0wX8E3ZPJFBDd5+8w+DFQCXYgVw3cFTexqqUAPJgvRYZvYyO0qPbYlM9dUJpOBjrtcjojeq07vUwq540ZTvc9S1Yt+QI5vpYhC8QnJAhdUCf3ByUs1JvyRpnFNZrkdHL6Cg9ui0211NvueXiX0xHSjEZvVEdu9dIzhmsHintjAZlTyCX4BWJzsVIwHVA97Rxbro6Wm3LomfX7isZvYyOInq95yeHnjZP0NUCUpzCw3SkFJPRG9Wxe4Nvcq0eKe3IlkAGvBi1tuXlnsk1bbe7/jmk6LJ4rN1XMnoZHUX0Gitilp42T+BgLuKxdl/J6A3p8PEpkwSxugXObfVIaSe2BjKoVtwmyXm8OHq/IQMZYGPy1QBr9Wb0Mjon59UJ2yKrS0odsBNckH1CnfrotLY6Y3znCuaRQC709rFX/+y0toMRMsAoCXRkwIxeRsc+pU3YYoNUmx58Zo6+d5/BPqFOvdNC31pbUNwPAp7rmQ58DW1ndpEIdi/h8BEx+T8BontV22xIdnXW7AiJDMIO7WVRPMc6kIZxWS9EA6TnyNAg1WYN26b0x+UM9mnqsJOrYAXmNtFPJMrGuPj5qWggt5IMwH3dGXkJh+en6IXwudmbo0vFOr0W0BigBk1rgPzNDvocYDAinIKNBcG1te1b1Gbp9xSjFwdmSVGPueV4e9lHSj5NHZ7XNYlszAlBAwm/JSltxks0GYmSn/rK2hxpMs0ucpeCdFoFg4RD8UBhGEwi7kEyQRNNAjkqsOt4aeV9GkFf2NGgp8+jXyjj/owVGfXW/YZDol+ec+A67mNMS1EETtByEmWGfcrqYlLKJ2R0ANrkcXjSmve6HQjmJWMLj0x/IllLIHokQ//Qb55b+JHOzYR/Cz4cMzicBYOD49SGhIEiR4jQ7dHyp9TnPC+ZL8qiDBxJA3cpisDougoMYnX2Cvqgtul13EH7yHOBKN49FRfYkxMN+oU+ZMaG/ut4MFeZeY3gee6VzGKD8WBcdVJFGUF82ve7u3+EAGTgkfE9JQAAAABJRU5ErkJggg==","Name":"Sub Bullet 28","Paragraph":{"Font":{"Name":"Times New Roman","NameFarEast":"+mn-ea","NameComplexScript":"+mn-cs","Size":28.0,"Bold":false,"Italic":false,"Underline":false,"Color":"Black","SmallCaps":false,"AllCaps":false},"Alignment":0,"IndentBefore":56.6929131,"FirstLineIndent":-28.3464565,"ParagraphSpacing":{"Before":0.0,"After":9.0,"LineSpacing":1.0,"MeasureInLines":true}},"List":{"Visible":true,"BulletType":1,"StartValue":1,"IndentLevel":2,"Character":8211,"CharacterFont":"Times New Roman","BulletStyle":0,"BulletSize":1.0,"BulletColor":"Black"}},{"Base64Png":"data:image/png;base64,iVBORw0KGgoAAAANSUhEUgAAAM8AAAAjCAYAAAAzB16mAAAAAXNSR0IArs4c6QAAAARnQU1BAACxjwv8YQUAAAAJcEhZcwAAFiUAABYlAUlSJPAAAAd/SURBVHhe7Zk7shQ9DIXvBu8+WARLYAVsgJycmJSUkJCMHdx/jtBxndbIsvsxFP/gr0rV427Z7Yceds/LYrFYNL58+fJ2u7z5dbF4KGZsmXz69AnX03z+/Pmu7SBX8qh2F38ZX79+ffvw4YOut5WPBM4fP368ffz48e3du3etrdfXV7v37du3ur3v37+/vX//vlWk/Pr1q644ATpxuzTBAH/+/Hm63YyVeZ4f2I4aeSawuaHRO3RAXOEHv+/+fg+c5/bTfKP0BTfojZw1Qh/ARq5wyMW/CWw0BuNKRg7EhOEOlEIH8veWmCJlpkJFJ0IsFoegPcHYo2MgazCLqPR2OdylQHo6QJPK6ChjStqJo9kH+8jbJRvQYrEb7mJw1vl9JyeesT1z3BGOKSNMb5RMTImGDzmafZjukq3bYrEb2NNsIKftQQr7bToTR4mma6UOTeFM9vHO8GAHWltWWix2IrY0RIO/S0Z7Xtk3bRni2aoLFTeH/T0dB9xPSqdaW1ZaLB6P2Vsv82h2gvTOPb5NNBl9gKCioQf+UUXFO6z6rR0rFeA9GJi0YR6PvewoveK5H+q6ej0dODrHi3df9T9XhP8p6PhQ1s+kFey/rg1+455H3BLWV6Nin24/TTDfcb2TaL6RLHpndaoofzH2Ph/XHbFvmI9sDbhOvhMrYWPGkezDOsH4WjtW6uB1rKN0FAySA8A1ixBx8V029HTQnhqiyihN7wXjwhjUMDWyhTm7g4dh6HF+cNVDcmUsnF+RzfujxP6gjXDQ7r5PQR2MG/X91kPRL2QxCCjZH/h+z6C9zIwRsJGGGlbVEcLJDUbe2rBSArd6LhvUibOB4J2JA2zIdOg4+gUHC0xnhYy+7szCeckMiIsE6b2Phq+Lq6gT+Ls2ZOPHvOI++xQdERIzhRomZCaTIGjM2M5VcC58vCVJQLHgzft7MiUbaKjhjjrji5CluNaGlRLUYO2G4FHWxPXuiIuKexFtB5L009Ax93T2QOeIkZxo4MjmmMbQGzvxvppkTjY7/uhAXq+h/R3ND+rOGPGVMEjMZjpdb5W9gZMVN6hhVx2ityZRptW3Us5IZ/QcXKITjQz3jqJO3TvXMOiIbOD8j7YPsZ1o9I7qdNE1z4xo1ibgaHui91noCLNbLZKsgcmpzANmIg0NrhNlWn0rJfAdRWeHbdy4SgfM6pWEKN6lN36NisXcNBh1IZ0tXntupQ7a72zN2V9IL6MC9KfjxA8BTr030yHAYfsK0S00ZZRdCSvcMYo0vcV3Wl0r7QBRz/fwM21cpQNm9UpC33fjC2cy4zxq9P7uSHtupQ6jbBizc+YgyLR7M8AZ8C7YqWf7KRCcUEfnittklc5cbqDyHRppMk8U58poda00AIPnFhDXmfOMc5UOmNUbcaodDVozn7OT/XukehYpdblGkCz7wJhnP8GfhfaZHBm6cK4wx9H50W+de8jIgaiYoo1p9mEnivTd6lmpAwbAtJlsOWbauEoHzOqNaO0c3L60+tXZgowyxo3qWaTUrbIPfu/dPh2F9rfHcbTvvYyOoB0dqHoHlVJ6kYZbkyJdtnpWSkCn0FFIx0iGbdy4SgfM6o1o7exZXKHVn/n6o87jCx9pz61UU7Vj9GwCfZ3ZZp7liOMA7Xe1zYu7nir7UCklizRcrMGhSuvdoQteTELTsVLOVTpgVq+EgQUys//HYukCaf3OB4ANOped97XnVqoxvWpto03gHvgTHwqOOg4IGaVEjywuKeVDECMNy4MBtDpWCqiB2I2cP6kDZvVKdL4gVZQD0Fejn/gAsMHPGCadNWnPrdRBI+4o48WPGnDgQTA9zRnHcVqfrTRmqD9sLIk0M3tb1c8YPQd/UgfM6pVoJoBUDkCDVYOI8+3tdaGzFVut1paVOtA4IaMMomPEe+H8J4x6CAIM3jP7ASWbcw3YkxnSdKv1Y4MlMZpO7G1VP6M9zyZdF9Klx1U6YFZviEZmCIKNLjwWD2PE/czoNfuMIroHsipbtLaqLMg+z2wVgY6xcNzT0HFGGRzPud3K5kJtamS/moUz+9xEuJEnamMuXbRdSNY2v7BBMDGMrngPFiUaH56jHXdiRfV6zOiAWb0hGIcb1FB60VQjZW+xaSzJvCitnd4ZjIZVRdmIZp9Zh9uLzsEe6dkzk8DIGWl/6bzSSG8/TTCpVWOgbNCJ7UJQjm17ORUaCiMqJQ6YhkPJDGxGB8zq7QF9jWNQwXjSqCZokMFvGgWu7POE4bY28M641mxnj+MQGnfPWI8ymrtK3P666DYXY9e+I5BxTNm82oMJuYORRide0LojMdCeRpa4qDAsDPD20xw2LFCrlwjJnlGU7DnlNFggHSd+Y2FmDQ7zhLnhXEB2ttHqoYC5VMOEsY2cuAe2RyNjPYKOda/MjAV2hnnQdYHsXZvF86MGcikwwKOOt1j8H3iY83gGWyyeloc4DzJOdf5dLJ6BhzgPzged8+9i8TRc7jz4iPGIDwWLxd/GKefhp104C5wGX6Lwe2WdxVPD/3AoXt7Lpg3I+sK2eHbujF5kGjgK/3eJ/8X9G7y8/Ae0FB4UYBvzkAAAAABJRU5ErkJggg==","Name":"Main copy 28","Paragraph":{"Font":{"Name":"Times New Roman","NameFarEast":"+mn-ea","NameComplexScript":"+mn-cs","Size":28.0,"Bold":false,"Italic":false,"Underline":false,"Color":"Black","SmallCaps":false,"AllCaps":false},"Alignment":0,"IndentBefore":0.0,"FirstLineIndent":0.0,"ParagraphSpacing":{"Before":0.0,"After":0.0,"LineSpacing":1.0,"MeasureInLines":true}},"List":{"Visible":false,"BulletType":4,"StartValue":1,"IndentLevel":1,"Character":8226,"CharacterFont":"","BulletStyle":0,"BulletSize":1.0,"BulletColor":"Black"}},{"Base64Png":"data:image/png;base64,iVBORw0KGgoAAAANSUhEUgAAAQgAAAAjCAYAAABo6pS+AAAAAXNSR0IArs4c6QAAAARnQU1BAACxjwv8YQUAAAAJcEhZcwAAFiUAABYlAUlSJPAAAAmTSURBVHhe7Zq7ji1XEYbPkzjmuZz5FYjInRATOCRwRkCERIaIEJHlyCKxnAASsgXGFzTwbdW/9Xd1rUv37n18zrA+qTTTtWrdq2qt7pk3i8Vi8X/Fv//wx5evPvjZCz9DtVg8nf98/c3Lv37z25vvhep1wIRawoTD7CG+/d3vy/YlYXYJz2p3saj48cuvXv7560+f5s/f/enPL9/86pNN+zyfOQA11n/8/Bf3tv7+4Uc33feffd5v74cv/vLy9ce/3AwEITOGyWkYhLfJBH/869+eEsDrBrF4mxAzHnBIFD0E8ZHbzUJcDQM7UJLhJ7Ee6ls/SnDMpRvvGPsAkEcDjQnkNq9IOovFu0KOm1CfhvbyodqTUZLQwU9yCNUOJQn6DVWNdzxVYUCVBaNosXg1XOnfihkCOgc/p79uAy4klTDZoBt1zwY8yXU/LcjIB3H2FsE7T24LieLF4tVwlX/rxs23h1CV5O963ACiaIN/NghVE9l1LwUyUnAPK3TQtSW/ZkTxYvFquMq/iZnZA1nxhbRi1Mc1erV321DtcYNHbhEMhnpcl3hWO8jNYLF4RVzl34qXGfwQb/Xr5b0YVrwi3DpCvUdG/O4n/5GBg959NCi1g9wMFotXxE/l3+qzdYPwWwbS+g7BK41suh89ZRSPm4+M3YoJBuztqA3XtaAfJqY2ELIa712jaxLlo39YadmQzDRf+r7q/0Ay+nu0z49n//NTD43f94bf0dF2mDVRfXcqjUntsd55v/OJlaU6oao6vZNshmr/9MycWn5a+RW35NH7vsj7xs+f+gBUn4wrVBvy+jPmys80J9YjVDVqKB5P3SJUh00L1fQCaqMZKI6Ajkn6plRZUJvX66dlQ3sebC7d69YJmBdzcCf27O1rVqGPU9hpffjpH616zqL1laD3/rPk8dCGf/hCWv051Lnt3f/qh+owrf3L45FesD7YIOo/rxn73/vKL1s/pLQWuf9bhbeA/+WhlRTB5ylBF8X3W8bMPu4SBHjw9AYitGC+4KqPhGoH2bhl44mqmgh95iCPojuVjZKDnyJsvBISMnvCjLivSxEk7vit/hTcvrmOBzp9hfpONX/WFX0rcJB84rtjVuUVJMYZ3+nB2PP4WTe1q3HnpMZeUi8eN/i6YxfqDVr31jzzmEL9dLTfrbk5+WBA2JPR3Haocjze8OAcDQZHwy5fVVQfCdUOD8pQ3cFxVdbayOy4od7g7SB5nMLn3LI5ghwxO6/w5FitsZyhNXfBWNVOlUhm55+ThE5N4eMdrQ91Z5x4hjz+6rBwtB6t5DRKdlzH0ffG776ChPrpMCb6qw6cijxOyaEDUJXi8Y4Hb29Aykh5Q1QXCdWOkc2oHK6yyY4Y6lO4E7a+MyixtvrT+o8CIreTAxu8PFQlvueVE836BEE3fUJNoD6Ran7C1yJUJd5evnkpCHtBdKWvzKJgH/lDJvuHZHp/VCEe78ycGFqoKtuqLhKqHeqjNdiZNq6ygVm7EX4ah6qkNX/P/K21ceTUSHWLUBkSqhIfd7XnGi/SuhkB4+kF8lHUJxKqkupaPSNRfbPuJPlQl1T1nwnJuYqzHsyBBIj4q5VkdBO8IeN43DA6MVoODqqHhGoasjeTmmnjKhuYtRvhYw/VIXRNRmYShAd2PhFBZUioSvJpE+o7+eSskgA3pqOn3AjvM1Qlj667J5hQNZHd2b6OwHoSi6Ok5ZDsqOP+oNdWl8pfNsgwHjf4iVFlGyWQeNygeq3yDJPXBvHTr+m9Nq6ygVm7EY+244l55k+hfvJVffbKMiNbDyJ+D/UdnHlmzEcYjUnM2rXwm1iomjza1yyKQfY4VEPkD/hRTuLsjfsX0k0SMorHHd6Y3yI0iMpJQHWQUJUwAV1/8vV4po2rbGDWboS3c+aq7fWrm1tmdPL3yjIj294tgt+PXoNn8P5CVeJ2M+uW8fqhanLE9iyKsSPJwfendfvk8M1JotmHDOJxR+vE0HWude1RHSRUOxgUA0WqDZ1p4yobmLUb4e0c2Vzh9We+OHuCYC1DfcfbC1WTXjui5ROMdeaV6CjqCwlVidvNrFvG648Su9uG6lLOJAfwvem9kuQbevMWIYN43FGdGHLI3kcOrxOqDe7UrUUYtQFX2cCs3QglT2TmfZzN8g3y+tVHx4yvZdWfypBQNZFdb2+zT4T68o+Touqrwl8RZm4yjNXX3U/V0WuS7JBQXcbZ5AA+h1A18U8ITfuZxvKJoefeBGSPhGqDB0GodozagKtsYNZuhK8X0svkgL0H9uijYwZnln21JypDQlXip8roBM4fUklSvaTyCOoHCVVJXvfRHBi3r6/PibZCXeL9hOoSHkkOcHRcQ/uZxvKJgYwytNuGasOoHN6mDczajfATHekFuYLSHSKvN+1FUYkSSuu1wNsKVYmcExndBHyO9EuCO+vUI9QPEqoST5QI4+olZ8o9ifC71++tgduF6mFISoxp5iMva135lR+8oz0E2TZ9VAbx2CRn59G7ptuGaoOXV47lzoqEesdVNjBrN4OfRggJ1TeezWOO6KvA9lvE6GTW1bp1YqodpBcwGvPMaw34HKs5XIX6QELVxANEgq96sPTWHZ3qtYImJ5LRDXEGJYdRW5Tr1aDab4+bUYzSlmyrGNycVKNs440hoS7xdpGqbf3lArktTJyS9IPj5QCjnHby1c9tQrVjxgZm7WZgHu5sPWmdGO7src2Ws/SuxGoDaX0TkWM1T5ICv0XMJpUzqA8kVE2OrHsVFPkWkhM76519ExskTA5TJbUZacWsDvNRwtE8St9RIKozHKfXGHQbDHK7CM+5bZ7dxkXBoJNRkies4JBUQTRjA7N2R2CseQ4uzKfM3IYnUn6XU/BTYx4Fp+oj9Jn3Wu0cSQ5Czt1y1kc5sy+jdUd6665kWYnWyHU3/x68BlbMjLMl9BnNlPhrJ2vm+0PC077tfMc76UmYb9CJ4c4lcv2eRJVbe549s+OyUUyQMpKST1J1KgmTKRuoyiVh8hBskM+T39mY2aBinVgbrcXRNlQH4Zm1dMfE2UaJqgXX3JGznsXHnSVMujA2X3fmzNwr/81gg63WnLoeTOiyTx7F9/OozOyX5uBrgBz1v8Urx50jVJeBA55NLovF4h3gmQmCkzV+XSwW7yPPShDcHLhBxONisXgfeVaC4F125n1+sVi8wzwjQfDh9FkfJxeLxVvk0QTBF2/q6s95fP2+/b5uD4vF+82Z/yPIeH3J+svFYvGeUwW2JEymIBnob/b5f1UWr4U3b/4LB+sgNDPXdIEAAAAASUVORK5CYII=","Name":"Main copy red 28","Paragraph":{"Font":{"Name":"Times New Roman","NameFarEast":"+mn-ea","NameComplexScript":"+mn-cs","Size":28.0,"Bold":false,"Italic":false,"Underline":false,"Color":"230, 30, 40","SmallCaps":false,"AllCaps":false},"Alignment":0,"IndentBefore":0.0,"FirstLineIndent":0.0,"ParagraphSpacing":{"Before":0.0,"After":0.0,"LineSpacing":1.0,"MeasureInLines":true}},"List":{"Visible":false,"BulletType":4,"StartValue":1,"IndentLevel":1,"Character":8226,"CharacterFont":"","BulletStyle":0,"BulletSize":1.0,"BulletColor":"Black"}},{"Base64Png":"data:image/png;base64,iVBORw0KGgoAAAANSUhEUgAAAJoAAAAaCAYAAABPT0XPAAAAAXNSR0IArs4c6QAAAARnQU1BAACxjwv8YQUAAAAJcEhZcwAAFiUAABYlAUlSJPAAAATnSURBVGhD7VoLkuMqDJxz+UA5j0+Ty/gwXrVkIYElIDvOvnkTdxU1GTD6NgKcfN24cWMC+77t23Pd18ey49/Hc8ffgtH4jf8ASMqTErLQR/zLbVkoOZSsnYCE0Qd++AcA9q5kn7fXE2k0fsNAq3F/UKzwURrF7bHulPphvNq5y/LI5xGL6GFRAGId3YcQU/6TiKZg29m+mEij8U/HtnqCtQ18yGNGlUkWMj3ExegoViFXZOWL4Ezo8yFKb6L9LuzbykRZViEK94EsFfmoQh1jHjr3a1nLXMD41MwrExKBgCTrJtpvA6pPFhNUK/xBWyjx3OkgxSceK1WShEsPwQT2ibStj5tovwhceTwRGvidriIMwYpTzJmweFkntc5B7qddBhQ30d6HrGrZuS7ZVqOYV8zlVl8IMmCevToQZuPyoK8S0HBzQTeex7N2scCYnQs8IPd0+yX5+fPvI1pkS/dWRdhwQG7imdm+PSVekI9knvVRLlySMV7nSpr3y295aK/6rPC6WhlKwJxoNrciqU9GaRzQnHBQ5gOygnTHoZIJpwHBNZm2XSWvv8m2K8XssJJcBZc8Rp/Hu4imld6TBCTCkLdPUex0RESf3MLOc+r4QQ8tRPdKgeOk485vkanz4uOM2H628RWUuKWH/fOYopszHixBsdZ7n+K33TaJtrLODpfS2xia9Zus8wp6B9HKnCZIvQBK8uPkZltNK8/7DGTxNZ9ifYhXdEh/BRLzs/xvE03RbnHS6hKusEAEBvXIoWMBobSKHF2Mrp4Bkf6GaEqMUF5gY7EvDbzZ4AngE5IRo1SvbFG2sWKZMQFnofZGNl1GNAAPYruT5Fo7bXUXE63FTlt3bcf7iWZBmk9WlnSPiDA+IRnRsjiaX00/cjKI6wjsT+LLpURTMOGq7TRwivuvJZqc46D3OEhTlU31lIBfRTR9fp5ohUSdoEbb53eIBqhePxd6MlkzgL4RUbMqq/AxL7aALNG26GFBqpN1NdE8sf0hvKvHOXUt0eaeB2aIFvn8XaJZXGRM5M0vkBYsb0AyIFo0HmEMWXgnQEAW/KuJliXs3xJtruz794qjFQ4Un53Ml4iWyFbd8G2WKBFkbkycFr18ADbu5ElnfxVYQOrnegpfJVqPEF09AyK9SjSgECcLJMfD/DJfcx1aBfz4DNF03gwR8R1l9lwPHN8BybbmVZfGKNJXKh45Kz2EksSZ1dg8YwQIyFGCf05WVHqvIFrk9Gg8gvcLOqtftFAEooT2qlohVBs/7U/nqe05CSoZnecyjEjG/tJxJs1J6lMjswoq7e/6+zMZJVIQYUTg2RgjTJ1EMe6QGYxZYEAqG7M5pIuMQB/02++dhGi4HPhxGaMWJGs0ngELxcjWtJAUNWnUPlxsuD+IXxuL+lxKJOOxuKp6lEXtK8gE6gXVazERVa/++sP8CWyGMr0MbAgKsbdSDvK5n5EAbYBK4wRYBakalkTimBKR5bpbrnzdA80+iUJCX6naBlWjcfo7hN1+j7lBLDxgJ7+O8bHpzPF+IVlcKXUeJWv6x4eHr7N+AThjzpGMWofAzB/n76zNN/4haqJZZX8VTLTO9nfjw3EZ0bDNd6rOjQ/HVUSLDus3bhRcQTS+7LxwybnxgbCv1tDkkiMjOc634fGt9MaHoncjHr2i8Df3/8cN7+vrD4VtmI39R4ItAAAAAElFTkSuQmCC","Name":"Small copy 20","Paragraph":{"Font":{"Name":"Times New Roman","NameFarEast":"+mn-ea","NameComplexScript":"+mn-cs","Size":20.0,"Bold":false,"Italic":false,"Underline":false,"Color":"Black","SmallCaps":false,"AllCaps":false},"Alignment":0,"IndentBefore":0.0,"FirstLineIndent":0.0,"ParagraphSpacing":{"Before":0.0,"After":0.0,"LineSpacing":1.0,"MeasureInLines":true}},"List":{"Visible":false,"BulletType":4,"StartValue":1,"IndentLevel":1,"Character":8226,"CharacterFont":"","BulletStyle":0,"BulletSize":1.0,"BulletColor":"Black"}},{"Base64Png":"data:image/png;base64,iVBORw0KGgoAAAANSUhEUgAAAMMAAAAaCAYAAAAKTuhNAAAAAXNSR0IArs4c6QAAAARnQU1BAACxjwv8YQUAAAAJcEhZcwAAFiUAABYlAUlSJPAAAAYTSURBVHhe7Vo7ciMhEPVJdtO9i8M9iiMfRYFv4tqjeDMHChw4UaCA5TV0T8N0A2ONVPIWr4pkGKA/7zUD0sPExMR/ghD+hvPrS/h8+h3ef/wKH68h5C5Cr3/itghvf8Pp8Bw+Hn+F95/P4RTuNB8gzimS5vgzGhqJQ+3xdyRQJFQ0OoBUb/djPOz9jPZpezXZe/0Tt0V4ewnHmA/OxVYxhLc/UUR6fMzt00s4DXCyHnt8jGt740LAy2kBkD8/zpMsi9+TGBhkeya8RfZe/8RtcT5kUm4Qg4yxGnHWnye8PqeC+PQnFfVc9E0+pwqaJvYmPT2lRacYJi4FyJlIPCYG2lFi/o6HRGZ6BkJrgThz8dj3xxcZCwjn63EyoGFcItQUw8Tl2CoGVHEvbzJXbMfD8kXDoCLu9MluE3eM/Egb1yb7OR58phgmLsUWMVAF12StoL9qClJHLEXe5rW5CchDTNg4WNzbAZoxxfC9sHVn6MGr/r2zicmLQl00uDxEe8A4ubbM6sOBm68x0XDa5281vCuHcepbvgE1MO/qVivO779/PTFYtjRvIiLOMdnHKp6e7efXFC/Mj2Su1kMuVJJXucpN+6U/Heq+Gpw/rIf3UBg5Rzp3AOe2iEXnNqeIRfZlTzHoeNR+skh8MSxjCyFpwkijpPuiwGI6aZ8IbD7kUOA4CAgY7pazwPQNVa1msQPz5SAXBDC2zGuJgXdMTWQkl+xQ9jHETiUWPKObC2NMEb/YQKwPRS6KE/crv9Oc+XlMtLVbJ9vXNmrU638cYv5ijiQ/8dDJJAKBMZ/kEDZI5W3EAn16DMTEV5y7iCHHyDsgY52qj1G8U/OKOjlxqrXUrz+xaqItFWAdLNnCKkO9561qcg0xyJgqSK0AEkEdAnpbdj1fnTQvvmKfsx6Rtyo0FnRsVoTIYBtW+f1CLIoxe4gBvOit8xUxMOrPmWR4uV0zJFmWQS0Cc59BesyHapwfEZrrXEEMTF5zPsNGsc8N/GKDJqlOiEde2QW8wlHHiua0RVJjJDa0jkPcReTLehILh2BeYdgKtt2K225iAPAiPm3IKbyc2+qzZmcx1OCf78WOG4hBgmSs5cEjpoZFap0QTwxeHMWv+jly0okrox87RZhWU7FiP7f6sxUUcyfehd2XioGBAfLNazhwLTGk79a4bpyXvtnjbuWus7sYmGTjYhCiN4JqVcRLxABYxMM63lw1hmM3SFztjxfrPcSAOXqC93ZUhvZd4gVCW59AGpLIysm9xaDFpw+uzXVGE+r019j6PjAiBsvnS8WwxCX1pfnGRTwcu8HCMBK7lj8jIJ87QgCs4qNh2kqTd7YJz8m9xeCR6rZiGNs+9e8uvSoEiM9qzk1icObmteHbKFEY/dj1Kz0AGxGLS8XdQ/JvbFyLM8DSr+ZLD9vKFyer91oLtpy2EtxKTHOdncUACLm9QFI8Fr/En8YaXKl0/wh5eNyIWHDd6b1nYSQ2SyyivwOx6BWGr4qBONARwrn6KYBtsWIiO4cueEK0RkWxyAvI2NhXB3Nxek0oawvbQwyW071+C9ovrFn8kzcm3yJdiwRC+jp+Sgz2uGx7gzjFHFsJNhCbbizw24He7dT7TRJusJXmbAiB7XB548W9tqFwNn5vwlk9kH5FpAnXxohjlePJuDyn0SfJi00H16pCWF/+i57FgAO17ue5LEL1+j1AzBKXupnELYmtfzyj50b86liU56RIVEqYvTtpSOFpfNZZKGLTGNuOheGXmlf7VOQSLfrW+6wr+NlqjrjYFv7X6yIEI65YjA/QZyQOSteLQyDq77NAncTlXTi2VJuixaB4jrFYaF51e5X++pD+prAQLQlFV7W6oUL0+smRDuRWi8casdCAnXQVrGPTGKP9QrJox2GbQZTO3x0Y7OuwX17+YvN3iCoWZF8jFixmfh9xiIVPyBl9w6/T3ngA57IhIaC1xAyOK1tG4zpxQ5RisEk4AhKDUaEnJr4NdhMDPmMalXFi4u6xlxisw+PExLfCHmKgQ/CGi4GJibuE/M0kikHfoLWwutkZuG2amLhbtG66etej+kZu3orshYeHf3IE53/ctuTWAAAAAElFTkSuQmCC","Name":"Small copy red 20","Paragraph":{"Font":{"Name":"Times New Roman","NameFarEast":"+mn-ea","NameComplexScript":"+mn-cs","Size":20.0,"Bold":false,"Italic":false,"Underline":false,"Color":"230, 30, 40","SmallCaps":false,"AllCaps":false},"Alignment":0,"IndentBefore":0.0,"FirstLineIndent":0.0,"ParagraphSpacing":{"Before":0.0,"After":0.0,"LineSpacing":1.0,"MeasureInLines":true}},"List":{"Visible":false,"BulletType":4,"StartValue":1,"IndentLevel":1,"Character":8226,"CharacterFont":"","BulletStyle":0,"BulletSize":1.0,"BulletColor":"Black"}},{"Base64Png":"data:image/png;base64,iVBORw0KGgoAAAANSUhEUgAAAJ8AAAAUCAYAAACTbO/7AAAAAXNSR0IArs4c6QAAAARnQU1BAACxjwv8YQUAAAAJcEhZcwAAFiUAABYlAUlSJPAAAAPNSURBVGhD7Zo9ktswDIV9krjNXVzuUVztUVz4Jh4fxdttocKFGxcqGIKmpAeIIEFLzqwTvhnMZCXxB+BHEJKzaWr6MepPR3fdfbjvX78n839fD2fXO+fiY4t03099X0/L+uwP01y7w9cq83ul3OlznO/3/hzm69zZXbfx2vbT3VeK8yvkLkfXxbnm4u0u3ifBUbc/uvtF8e2+F9BJWykwDb7o/xvCh2unxZt8HACd2fbD3SSALCg52x0XZ8AGX/Q/wvcOcu7L4bpp8Z5tJA8atb3tMu1Yxz4oCFiPAUuRW6kGX/T/TeB7lGLTmg2WijeuB65tyIbasVsCQruvDUbSwJB99QdI0x7umvpSjkEbpcNdpjgcdjKOS0a17SkNMNUwN1+WsOf9XLvdY3fHx0bN+g9+fbkUfNqxO/eNQ1A1tvcLx7ZuVDZfapfJYCzD1SQpdHSYrAWApfCpZjze2bw1E3WUPAakdSIjYZGdNBHoUv+jVcBHG2P8N1qFbx30UQ1fYvPM4ZNHLmyW0F5JKqwhmm9E2eOmZITF8EXQ6Xp4Q4I5yP5SkvCxvmARsC8+5/g8ZQslu4/XBWT4gob+sWwRFuHRhjIXg7gGPm+WOLGxITOy0slbDXx4epjh00xLKnLBZgagDFoK38wBDJKhJmILJJ5Pjc8CJALB7ilju4uH1ENER/DQN++fZ55cTKrgM/hG0jYQKRd3q6rgi/CHmFjHDvUN1QwKiOgUBuEZ+GSbHBwpaWOQUveKR+hgMHbIirI+FDb2r4A0KLW5LPCZfEPwC2PL/qyqgQ/XlsXdWFIF9QQj7nRojEFYHb5EAKWqF8gKH4yN8x3KkLs/AdIAFODD8VeHrzD234RPlCjq3CxUrhUg0o/JfMrRisrFJg2APfv8e/Ch71b4sBGZDzK+woc6x5D55GS0GoNlEgFAanFyWnOBkmBkYLX4lzsN1oaPlBtbm2+NSgBr88omOBaUgrFOccGMb1cMPm+WN1RNSxeIAKBAaLuWBQ2u5/xjMSGYoM3YF9kL4MuNPV4XbWpUgi8VL4ptblMEFX/bJRPUssAJ074rSfiSJrKMpqcWiOaMmV6Y7OeZ+da0WRU+eYqBXZVPQzUqwUdiG0Babl2H/9XCdqgnmL6ma9/6HhlrcowyID2rBUjugjV/4YiXg3L3wm6Ub/SKj4+dCzGhePgg9ixbTtCQxv6lX7gwL4CPNJtv9MsCTknWPuZMzD/TNf1HWgO+piZVmBFDDR6zKDuOYy0WGjQ1rSVW8GuWq7uampYo/EKFNd9gse6y1tOv1WbzB3Lsi7ogNx8aAAAAAElFTkSuQmCC","Name":"Sub heading 16","Paragraph":{"Font":{"Name":"Arial","NameFarEast":"+mn-ea","NameComplexScript":"Arial","Size":16.0,"Bold":true,"Italic":false,"Underline":false,"Color":"230, 30, 40","SmallCaps":false,"AllCaps":false},"Alignment":0,"IndentBefore":0.0,"FirstLineIndent":0.0,"ParagraphSpacing":{"Before":0.0,"After":0.0,"LineSpacing":1.0,"MeasureInLines":true}},"List":{"Visible":false,"BulletType":4,"StartValue":1,"IndentLevel":1,"Character":8226,"CharacterFont":"","BulletStyle":0,"BulletSize":1.0,"BulletColor":"Black"}},{"Base64Png":"data:image/png;base64,iVBORw0KGgoAAAANSUhEUgAAAKoAAAAUCAYAAAAdtqaHAAAAAXNSR0IArs4c6QAAAARnQU1BAACxjwv8YQUAAAAJcEhZcwAAFiUAABYlAUlSJPAAAASHSURBVGhD7VkLcoUgDPRcHsjzeBov42FoFkgMGDD4+n11Z5i2EEKyWQHt9ODBgz+KbZnDNM1h3QP9fPDrEPYtLPOE4sQ2L2vYqFjbsoQt/J+iPUL9HOykp3VdwkyamonM3N1FCHvY8hz8OS1bOS/sa5jzANUnDu4bTUDf9J5CRc6Lk8AHY6DdLUzzLILzCFX0Ni9hpR2SdVhgW2xBxgXfVKjI2fukP7iHpJ9rnvcVp9iFHbbbNSr/fNylsfcTqouYBy/DI1SvmCPSjoptdz1tufqOKnbK8SH01Oj2IP1830Dfjt+zzayuGF47hthnGzxgtZ32iTj1sbLQkQSTotF8+hnv6SvdUWf10J7i2+jKkPM148OVIo8jtrvXi/TOcMSKd4ZXuYjxK3u2pTeRsIgPalkHmCu1NbRxhSsRyrpe3yBXJ7vQHSGNnGHtRpGMLGKQgb5C1EQyF57nszi8doAQpxKDCDGk+2qfeClM/tJDZxEYBZbn6NPlFF/mhuPjfAHmkf1C1Aev1FQuPbAfroPUR+V4l4sWv/HBiHblCZrERH153giuhCocrmmDwO+x4RRvrSdkXBi3FrcKZxaTCVZiGLM7X1F4fiE8LpohjlYO1pqAGV8lSiCJoiy01deDxFDFnb5GHH5GuDDjd9YBfTVPXvSEqteHUCmEaHM83OfcBJicCIFhaqdivihUoO732EliardgmDtOj6TOWBKWX6iyI3F8lShbubXAfnv2o1x4+MXfchQXOXUEc4G+UNvHPsdlbTIF0v2IDGFMTSf4GUKtfXjseonJmBJJl6TO2F2hAu25/mJzbDUXGqNceOsA6BxijsYaXnRrYPDHsHKIaH3Ul91VBdta3CLjiiDu99j1i3PezbokdcZeEWqMEXHQXRAxyr1voNi92BijXHjrAHBeWB/zenFcoVsDzkHxx7ByiIAgdWEYFiGtxS0yWgSl/mNNj90R/DlWK+kuSZ2xV4QKxLfqi7f1HsRvXSSFUS68dQDEN76QNHThRV+oDTESjhgq7mJxKsIBUwDNAiUydFAtguJ6KohRuzpxjknP/wmhRr/q7zs4Cph860LBP8cwwoWXXwbzY42NoMczwON1XFYOEak45BBPfy4QCLOKJuLFk4AsYEe7SPF9MifIBLEt5vMnFIvIKztdRPl0w31kiL8ZrUICWmQp/hTvkVu5rvCjfFnFZDur4Zsl/XRBfBeN8lFr3eHiil8G+2kJzAvJo5O7aIxz4Pcjaw7fUfXHbLS584kqFhot20QySKzFp4ZMEPrEL9lzUAyvHQASyy8T5ZpSLBlHS/lhnHHcv1P8Il7VZvJb+0LxjsLnlgVk+dDNEkUL8FXUgjaRuhZXXDBG+GW0roMetHhoCV//EyLl0I7rSyAEXRTIa/fbgQe4RTJyfHWHuotRfuPJ8uKx/6fwn4Qad5FOccO2mafTd2CU3598qL4d6Vjqb/mA1+63g8UQ/3+uBIn8cKXqHbNfCS+/HH9q56vSW0K/lHCzSPLa/RWkO74uOOWT78AY/26M8ItrS7wn/mC8NqbpA7wV5FieOtTNAAAAAElFTkSuQmCC","Name":"Supporting copy 16","Paragraph":{"Font":{"Name":"Times New Roman","NameFarEast":"+mn-ea","NameComplexScript":"+mn-cs","Size":16.0,"Bold":false,"Italic":false,"Underline":false,"Color":"Black","SmallCaps":false,"AllCaps":false},"Alignment":0,"IndentBefore":0.0,"FirstLineIndent":0.0,"ParagraphSpacing":{"Before":0.0,"After":0.0,"LineSpacing":1.0,"MeasureInLines":true}},"List":{"Visible":false,"BulletType":4,"StartValue":1,"IndentLevel":1,"Character":8226,"CharacterFont":"","BulletStyle":0,"BulletSize":1.0,"BulletColor":"Black"}},{"Base64Png":"data:image/png;base64,iVBORw0KGgoAAAANSUhEUgAAAHEAAAAPCAYAAADTViBhAAAAAXNSR0IArs4c6QAAAARnQU1BAACxjwv8YQUAAAAJcEhZcwAAFiUAABYlAUlSJPAAAAKHSURBVFhH7VeLbQMhDM1cDMQ8THPLZBjqD2AbzKdtVDXRPQnlwMaY9wx3edz4EOR85Qg/+Oi2eOFvQ/WHYTN+43fI+ZlTAL5DgifLba/RlPtnCmCI4C4OPIYTZfwW8fUwInUisrjCf9XE5d8TEZGvSJO8CrnxWpAGvYhXygkGSldObHdDEmYiIq6IVRJMsBuvhyeiB9LjuyKyjY9wf51WW2sqeDvFpsEaz5QDPMerXiO87iwWx8EiKlVYbK0qle8pzNxu/mBTxEKSJXftwwVu5/Ge5Kr0udU4EbGugdsvQ4KViFWMkFK7u5lD3JCcUCEbbCX5ulhL0Agr601jwXWCpLF/id1i6L7M3aEnwubNtgAd7TvmLuvxTVVFG0m+4lluRyIiTzOflYhs08LZJBG8EdncIAr1y0YnMSr8WIp0t39GFIJEmxDBgloe9Hpe7kM+Kj4V80aYihMRlwWxElG/E/uEjcCritYbc4hATGP1JG36O6zI8nggIeAH9+Ktpe3cl9OI+3hFXgi0L2N5ySOYTBARZlNfbYJtMkcTL/16qpSfR8Qi1k40L94K/VoaNWeTG3jWV4Obu7KXoSIICKj+HuywEhHzqkWCwDySWo/gichjcwHYLqLpPm9sQpRDxDJW57/r71BJNx8zECPyYvwOVLlTLt0toufSTdWR762xgxcHUQvLNsVtW2zSjPrGFwm2c0OEainP8uVpm/44wtaE6PLQsXSLMF+P274UwQ7DvhV5IqRjKyKGgEU22jWeKR7lM2rQF7O2lfaN4vgxiAg476VLYAL80/kuOD31JMxE3LeBvoLKEI3pk/2OOBUR97rz+fcYriRonyIgPmLzRGrX319cd4/H4wuEfW4cYfIe5wAAAABJRU5ErkJggg==","Name":"Diagram copy 12","Paragraph":{"Font":{"Name":"Times New Roman","NameFarEast":"+mn-ea","NameComplexScript":"+mn-cs","Size":12.0,"Bold":false,"Italic":false,"Underline":false,"Color":"Black","SmallCaps":false,"AllCaps":false},"Alignment":0,"IndentBefore":0.0,"FirstLineIndent":0.0,"ParagraphSpacing":{"Before":0.0,"After":0.0,"LineSpacing":1.0,"MeasureInLines":true}},"List":{"Visible":false,"BulletType":4,"StartValue":1,"IndentLevel":1,"Character":8226,"CharacterFont":"","BulletStyle":0,"BulletSize":1.0,"BulletColor":"Black"}}]}]]></PpStyles>
</file>

<file path=customXml/item20.xml><?xml version="1.0" encoding="utf-8"?>
<TemplafySlideTemplateConfiguration><![CDATA[{"slideVersion":1,"isValidatorEnabled":false,"isLocked":false,"elementsMetadata":[],"slideId":"638297860850126920","enableDocumentContentUpdater":false,"version":"2.0"}]]></TemplafySlideTemplateConfiguration>
</file>

<file path=customXml/item21.xml><?xml version="1.0" encoding="utf-8"?>
<TemplafySlideTemplateConfiguration><![CDATA[{"slideVersion":1,"isValidatorEnabled":false,"isLocked":false,"elementsMetadata":[],"slideId":"638297860850126920","enableDocumentContentUpdater":false,"version":"2.0"}]]></TemplafySlideTemplateConfiguration>
</file>

<file path=customXml/item22.xml><?xml version="1.0" encoding="utf-8"?>
<TemplafySlideFormConfiguration><![CDATA[{"formFields":[],"formDataEntries":[]}]]></TemplafySlideFormConfiguration>
</file>

<file path=customXml/item23.xml><?xml version="1.0" encoding="utf-8"?>
<TemplafySlideTemplateConfiguration><![CDATA[{"slideVersion":1,"isValidatorEnabled":false,"isLocked":false,"elementsMetadata":[],"slideId":"638297860850126920","enableDocumentContentUpdater":false,"version":"2.0"}]]></TemplafySlideTemplateConfiguration>
</file>

<file path=customXml/item24.xml><?xml version="1.0" encoding="utf-8"?>
<TemplafySlideFormConfiguration><![CDATA[{"formFields":[],"formDataEntries":[]}]]></TemplafySlideFormConfiguration>
</file>

<file path=customXml/item25.xml><?xml version="1.0" encoding="utf-8"?>
<TemplafySlideTemplateConfiguration><![CDATA[{"slideVersion":1,"isValidatorEnabled":false,"isLocked":false,"elementsMetadata":[],"slideId":"638297860850126920","enableDocumentContentUpdater":false,"version":"2.0"}]]></TemplafySlideTemplateConfiguration>
</file>

<file path=customXml/item26.xml><?xml version="1.0" encoding="utf-8"?>
<TemplafySlideFormConfiguration><![CDATA[{"formFields":[],"formDataEntries":[]}]]></TemplafySlideFormConfiguration>
</file>

<file path=customXml/item27.xml><?xml version="1.0" encoding="utf-8"?>
<TemplafySlideFormConfiguration><![CDATA[{"formFields":[],"formDataEntries":[]}]]></TemplafySlideFormConfiguration>
</file>

<file path=customXml/item28.xml><?xml version="1.0" encoding="utf-8"?>
<TemplafySlideTemplateConfiguration><![CDATA[{"slideVersion":1,"isValidatorEnabled":false,"isLocked":false,"elementsMetadata":[],"slideId":"638297860850126920","enableDocumentContentUpdater":false,"version":"2.0"}]]></TemplafySlideTemplateConfiguration>
</file>

<file path=customXml/item29.xml><?xml version="1.0" encoding="utf-8"?>
<TemplafySlideTemplateConfiguration><![CDATA[{"slideVersion":1,"isValidatorEnabled":false,"isLocked":false,"elementsMetadata":[],"slideId":"638297860850126920","enableDocumentContentUpdater":false,"version":"2.0"}]]></TemplafySlideTemplateConfiguration>
</file>

<file path=customXml/item3.xml><?xml version="1.0" encoding="utf-8"?>
<p:properties xmlns:p="http://schemas.microsoft.com/office/2006/metadata/properties" xmlns:xsi="http://www.w3.org/2001/XMLSchema-instance" xmlns:pc="http://schemas.microsoft.com/office/infopath/2007/PartnerControls">
  <documentManagement>
    <Arup_TeamSpaceWorkstreamInternal xmlns="fce449b0-ddbf-4060-9264-39a49a0d8c62" xsi:nil="true"/>
    <Arup_TeamSpaceDeliverable xmlns="fce449b0-ddbf-4060-9264-39a49a0d8c62">false</Arup_TeamSpaceDeliverable>
    <lcf76f155ced4ddcb4097134ff3c332f xmlns="875d781b-1590-4e8e-940b-202b1a2b40b7">
      <Terms xmlns="http://schemas.microsoft.com/office/infopath/2007/PartnerControls"/>
    </lcf76f155ced4ddcb4097134ff3c332f>
    <CO_Description xmlns="fce449b0-ddbf-4060-9264-39a49a0d8c62" xsi:nil="true"/>
    <nc695c5aeb184e52bf78fb52672e0b9d xmlns="fce449b0-ddbf-4060-9264-39a49a0d8c62">
      <Terms xmlns="http://schemas.microsoft.com/office/infopath/2007/PartnerControls"/>
    </nc695c5aeb184e52bf78fb52672e0b9d>
    <Arup_TeamSpaceDocumentStatus xmlns="fce449b0-ddbf-4060-9264-39a49a0d8c62" xsi:nil="true"/>
    <m720c857f92247b4b2f03df6cb5d2bc9 xmlns="fce449b0-ddbf-4060-9264-39a49a0d8c62">
      <Terms xmlns="http://schemas.microsoft.com/office/infopath/2007/PartnerControls"/>
    </m720c857f92247b4b2f03df6cb5d2bc9>
    <Arup_TeamSpaceMustRead xmlns="fce449b0-ddbf-4060-9264-39a49a0d8c62">false</Arup_TeamSpaceMustRead>
    <ja38ea1158ed452e9308a795972805b9 xmlns="fce449b0-ddbf-4060-9264-39a49a0d8c62">
      <Terms xmlns="http://schemas.microsoft.com/office/infopath/2007/PartnerControls"/>
    </ja38ea1158ed452e9308a795972805b9>
    <TaxCatchAll xmlns="fce449b0-ddbf-4060-9264-39a49a0d8c62" xsi:nil="true"/>
    <o9707bc871d6428696dc7fdce2fc1966 xmlns="fce449b0-ddbf-4060-9264-39a49a0d8c62">
      <Terms xmlns="http://schemas.microsoft.com/office/infopath/2007/PartnerControls"/>
    </o9707bc871d6428696dc7fdce2fc1966>
    <Arup_TeamSpaceProjectStage xmlns="fce449b0-ddbf-4060-9264-39a49a0d8c62" xsi:nil="true"/>
    <TeamSpaceRevision xmlns="fce449b0-ddbf-4060-9264-39a49a0d8c62" xsi:nil="true"/>
  </documentManagement>
</p:properties>
</file>

<file path=customXml/item30.xml><?xml version="1.0" encoding="utf-8"?>
<TemplafySlideFormConfiguration><![CDATA[{"formFields":[],"formDataEntries":[]}]]></TemplafySlideFormConfiguration>
</file>

<file path=customXml/item31.xml><?xml version="1.0" encoding="utf-8"?>
<TemplafySlideFormConfiguration><![CDATA[{"formFields":[],"formDataEntries":[]}]]></TemplafySlideFormConfiguration>
</file>

<file path=customXml/item32.xml><?xml version="1.0" encoding="utf-8"?>
<TemplafySlideTemplateConfiguration><![CDATA[{"slideVersion":1,"isValidatorEnabled":false,"isLocked":false,"elementsMetadata":[],"slideId":"638297860850126920","enableDocumentContentUpdater":false,"version":"2.0"}]]></TemplafySlideTemplateConfiguration>
</file>

<file path=customXml/item33.xml><?xml version="1.0" encoding="utf-8"?>
<TemplafySlideFormConfiguration><![CDATA[{"formFields":[],"formDataEntries":[]}]]></TemplafySlideFormConfiguration>
</file>

<file path=customXml/item34.xml><?xml version="1.0" encoding="utf-8"?>
<TemplafySlideTemplateConfiguration><![CDATA[{"slideVersion":1,"isValidatorEnabled":false,"isLocked":false,"elementsMetadata":[],"slideId":"638297860850126920","enableDocumentContentUpdater":false,"version":"2.0"}]]></TemplafySlideTemplateConfiguration>
</file>

<file path=customXml/item35.xml><?xml version="1.0" encoding="utf-8"?>
<TemplafySlideFormConfiguration><![CDATA[{"formFields":[],"formDataEntries":[]}]]></TemplafySlideFormConfiguration>
</file>

<file path=customXml/item36.xml><?xml version="1.0" encoding="utf-8"?>
<TemplafySlideTemplateConfiguration><![CDATA[{"slideVersion":1,"isValidatorEnabled":false,"isLocked":false,"elementsMetadata":[],"slideId":"638297860850135327","enableDocumentContentUpdater":false,"version":"2.0"}]]></TemplafySlideTemplateConfiguration>
</file>

<file path=customXml/item37.xml><?xml version="1.0" encoding="utf-8"?>
<TemplafySlideTemplateConfiguration><![CDATA[{"slideVersion":1,"isValidatorEnabled":false,"isLocked":false,"elementsMetadata":[],"slideId":"638297860850141914","enableDocumentContentUpdater":false,"version":"2.0"}]]></TemplafySlideTemplateConfiguration>
</file>

<file path=customXml/item38.xml><?xml version="1.0" encoding="utf-8"?>
<TemplafySlideFormConfiguration><![CDATA[{"formFields":[],"formDataEntries":[]}]]></TemplafySlideFormConfiguration>
</file>

<file path=customXml/item4.xml><?xml version="1.0" encoding="utf-8"?>
<TemplafyTemplateConfiguration><![CDATA[{"elementsMetadata":[],"transformationConfigurations":[{"propertyName":"PPStyles","propertyValue":"","disableUpdates":false,"type":"customDocumentProperty"},{"colorTheme":"{{DataSources.ColorThemes[\"Arup\"].ColorTheme}}","disableUpdates":false,"originalColorThemeXml":"<a:clrScheme name=\"Brugerdefineret 6\" xmlns:a=\"http://schemas.openxmlformats.org/drawingml/2006/main\"><a:dk1><a:srgbClr val=\"000000\" /></a:dk1><a:lt1><a:srgbClr val=\"FFFFFF\" /></a:lt1><a:dk2><a:srgbClr val=\"E61E28\" /></a:dk2><a:lt2><a:srgbClr val=\"FFFFFF\" /></a:lt2><a:accent1><a:srgbClr val=\"E61E28\" /></a:accent1><a:accent2><a:srgbClr val=\"7D4196\" /></a:accent2><a:accent3><a:srgbClr val=\"005AAA\" /></a:accent3><a:accent4><a:srgbClr val=\"32A4A0\" /></a:accent4><a:accent5><a:srgbClr val=\"C83C96\" /></a:accent5><a:accent6><a:srgbClr val=\"4BA046\" /></a:accent6><a:hlink><a:srgbClr val=\"606062\" /></a:hlink><a:folHlink><a:srgbClr val=\"C9C9CA\" /></a:folHlink></a:clrScheme>","type":"colorTheme"}],"templateName":"Blank","templateDescription":"","enableDocumentContentUpdater":false,"version":"2.0"}]]></TemplafyTemplateConfiguration>
</file>

<file path=customXml/item5.xml><?xml version="1.0" encoding="utf-8"?>
<TemplafyFormConfiguration><![CDATA[{"formFields":[],"formDataEntries":[]}]]></TemplafyFormConfiguration>
</file>

<file path=customXml/item6.xml><?xml version="1.0" encoding="utf-8"?>
<TemplafySlideTemplateConfiguration><![CDATA[{"slideVersion":1,"isValidatorEnabled":false,"isLocked":false,"elementsMetadata":[],"slideId":"638297860850139747","enableDocumentContentUpdater":false,"version":"2.0"}]]></TemplafySlideTemplateConfiguration>
</file>

<file path=customXml/item7.xml><?xml version="1.0" encoding="utf-8"?>
<ct:contentTypeSchema xmlns:ct="http://schemas.microsoft.com/office/2006/metadata/contentType" xmlns:ma="http://schemas.microsoft.com/office/2006/metadata/properties/metaAttributes" ct:_="" ma:_="" ma:contentTypeName="Data and Document" ma:contentTypeID="0x0101002392094CBAD04C3AB0B65532217FA45A01007C1B6FB831458C418F057D7F07D05D45" ma:contentTypeVersion="20" ma:contentTypeDescription="" ma:contentTypeScope="" ma:versionID="301540d2982875854d730d38f9ab174c">
  <xsd:schema xmlns:xsd="http://www.w3.org/2001/XMLSchema" xmlns:xs="http://www.w3.org/2001/XMLSchema" xmlns:p="http://schemas.microsoft.com/office/2006/metadata/properties" xmlns:ns2="fce449b0-ddbf-4060-9264-39a49a0d8c62" xmlns:ns3="875d781b-1590-4e8e-940b-202b1a2b40b7" targetNamespace="http://schemas.microsoft.com/office/2006/metadata/properties" ma:root="true" ma:fieldsID="89580fd6a1a3c086d6d0c30c6534a634" ns2:_="" ns3:_="">
    <xsd:import namespace="fce449b0-ddbf-4060-9264-39a49a0d8c62"/>
    <xsd:import namespace="875d781b-1590-4e8e-940b-202b1a2b40b7"/>
    <xsd:element name="properties">
      <xsd:complexType>
        <xsd:sequence>
          <xsd:element name="documentManagement">
            <xsd:complexType>
              <xsd:all>
                <xsd:element ref="ns2:CO_Description" minOccurs="0"/>
                <xsd:element ref="ns2:m720c857f92247b4b2f03df6cb5d2bc9" minOccurs="0"/>
                <xsd:element ref="ns2:TaxCatchAll" minOccurs="0"/>
                <xsd:element ref="ns2:TaxCatchAllLabel" minOccurs="0"/>
                <xsd:element ref="ns2:nc695c5aeb184e52bf78fb52672e0b9d" minOccurs="0"/>
                <xsd:element ref="ns2:ja38ea1158ed452e9308a795972805b9" minOccurs="0"/>
                <xsd:element ref="ns2:o9707bc871d6428696dc7fdce2fc1966" minOccurs="0"/>
                <xsd:element ref="ns2:Arup_TeamSpaceProjectStage" minOccurs="0"/>
                <xsd:element ref="ns2:Arup_TeamSpaceDocumentStatus" minOccurs="0"/>
                <xsd:element ref="ns2:Arup_TeamSpaceWorkstreamInternal" minOccurs="0"/>
                <xsd:element ref="ns2:Arup_TeamSpaceMustRead" minOccurs="0"/>
                <xsd:element ref="ns2:Arup_TeamSpaceDeliverable" minOccurs="0"/>
                <xsd:element ref="ns2:TeamSpaceRevision" minOccurs="0"/>
                <xsd:element ref="ns3:MediaServiceMetadata" minOccurs="0"/>
                <xsd:element ref="ns3:MediaServiceFastMetadata" minOccurs="0"/>
                <xsd:element ref="ns3:MediaServiceObjectDetectorVersions" minOccurs="0"/>
                <xsd:element ref="ns3:MediaServiceGenerationTime" minOccurs="0"/>
                <xsd:element ref="ns3:MediaServiceEventHashCode" minOccurs="0"/>
                <xsd:element ref="ns3:lcf76f155ced4ddcb4097134ff3c332f" minOccurs="0"/>
                <xsd:element ref="ns3:MediaServiceOCR" minOccurs="0"/>
                <xsd:element ref="ns3:MediaServiceSearchProperties" minOccurs="0"/>
                <xsd:element ref="ns2:SharedWithUsers" minOccurs="0"/>
                <xsd:element ref="ns2:SharedWithDetail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e449b0-ddbf-4060-9264-39a49a0d8c62" elementFormDefault="qualified">
    <xsd:import namespace="http://schemas.microsoft.com/office/2006/documentManagement/types"/>
    <xsd:import namespace="http://schemas.microsoft.com/office/infopath/2007/PartnerControls"/>
    <xsd:element name="CO_Description" ma:index="8" nillable="true" ma:displayName="Description" ma:internalName="CO_Description">
      <xsd:simpleType>
        <xsd:restriction base="dms:Note"/>
      </xsd:simpleType>
    </xsd:element>
    <xsd:element name="m720c857f92247b4b2f03df6cb5d2bc9" ma:index="9" nillable="true" ma:taxonomy="true" ma:internalName="m720c857f92247b4b2f03df6cb5d2bc9" ma:taxonomyFieldName="Arup_Tags" ma:displayName="Tags" ma:fieldId="{6720c857-f922-47b4-b2f0-3df6cb5d2bc9}" ma:taxonomyMulti="true" ma:sspId="00000000-0000-0000-0000-000000000000" ma:termSetId="00000000-0000-0000-0000-000000000000" ma:anchorId="00000000-0000-0000-0000-000000000000" ma:open="true" ma:isKeyword="false">
      <xsd:complexType>
        <xsd:sequence>
          <xsd:element ref="pc:Terms" minOccurs="0" maxOccurs="1"/>
        </xsd:sequence>
      </xsd:complexType>
    </xsd:element>
    <xsd:element name="TaxCatchAll" ma:index="10" nillable="true" ma:displayName="Taxonomy Catch All Column" ma:hidden="true" ma:list="{4c1aef9d-f65d-47f2-9e2b-2786ca139fd1}" ma:internalName="TaxCatchAll" ma:showField="CatchAllData" ma:web="fce449b0-ddbf-4060-9264-39a49a0d8c62">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4c1aef9d-f65d-47f2-9e2b-2786ca139fd1}" ma:internalName="TaxCatchAllLabel" ma:readOnly="true" ma:showField="CatchAllDataLabel" ma:web="fce449b0-ddbf-4060-9264-39a49a0d8c62">
      <xsd:complexType>
        <xsd:complexContent>
          <xsd:extension base="dms:MultiChoiceLookup">
            <xsd:sequence>
              <xsd:element name="Value" type="dms:Lookup" maxOccurs="unbounded" minOccurs="0" nillable="true"/>
            </xsd:sequence>
          </xsd:extension>
        </xsd:complexContent>
      </xsd:complexType>
    </xsd:element>
    <xsd:element name="nc695c5aeb184e52bf78fb52672e0b9d" ma:index="13" nillable="true" ma:taxonomy="true" ma:internalName="nc695c5aeb184e52bf78fb52672e0b9d" ma:taxonomyFieldName="CO_Communities" ma:displayName="Community" ma:fieldId="{7c695c5a-eb18-4e52-bf78-fb52672e0b9d}" ma:taxonomyMulti="true" ma:sspId="00000000-0000-0000-0000-000000000000" ma:termSetId="00000000-0000-0000-0000-000000000000" ma:anchorId="00000000-0000-0000-0000-000000000000" ma:open="true" ma:isKeyword="false">
      <xsd:complexType>
        <xsd:sequence>
          <xsd:element ref="pc:Terms" minOccurs="0" maxOccurs="1"/>
        </xsd:sequence>
      </xsd:complexType>
    </xsd:element>
    <xsd:element name="ja38ea1158ed452e9308a795972805b9" ma:index="15" nillable="true" ma:taxonomy="true" ma:internalName="ja38ea1158ed452e9308a795972805b9" ma:taxonomyFieldName="CO_Topics" ma:displayName="Topic" ma:fieldId="{3a38ea11-58ed-452e-9308-a795972805b9}" ma:taxonomyMulti="true" ma:sspId="00000000-0000-0000-0000-000000000000" ma:termSetId="00000000-0000-0000-0000-000000000000" ma:anchorId="00000000-0000-0000-0000-000000000000" ma:open="true" ma:isKeyword="false">
      <xsd:complexType>
        <xsd:sequence>
          <xsd:element ref="pc:Terms" minOccurs="0" maxOccurs="1"/>
        </xsd:sequence>
      </xsd:complexType>
    </xsd:element>
    <xsd:element name="o9707bc871d6428696dc7fdce2fc1966" ma:index="17" nillable="true" ma:taxonomy="true" ma:internalName="o9707bc871d6428696dc7fdce2fc1966" ma:taxonomyFieldName="Arup_TypeOfContent" ma:displayName="Content Category" ma:fieldId="{89707bc8-71d6-4286-96dc-7fdce2fc1966}" ma:taxonomyMulti="true" ma:sspId="00000000-0000-0000-0000-000000000000" ma:termSetId="00000000-0000-0000-0000-000000000000" ma:anchorId="00000000-0000-0000-0000-000000000000" ma:open="false" ma:isKeyword="false">
      <xsd:complexType>
        <xsd:sequence>
          <xsd:element ref="pc:Terms" minOccurs="0" maxOccurs="1"/>
        </xsd:sequence>
      </xsd:complexType>
    </xsd:element>
    <xsd:element name="Arup_TeamSpaceProjectStage" ma:index="19" nillable="true" ma:displayName="Project Stage" ma:format="Dropdown" ma:internalName="Arup_TeamSpaceProjectStage">
      <xsd:simpleType>
        <xsd:restriction base="dms:Choice">
          <xsd:enumeration value="Not Specified"/>
          <xsd:enumeration value="Concept"/>
          <xsd:enumeration value="Scheme"/>
          <xsd:enumeration value="Detailed Design"/>
          <xsd:enumeration value="Tender"/>
          <xsd:enumeration value="Construction"/>
          <xsd:enumeration value="Handover"/>
          <xsd:enumeration value="As-Built"/>
        </xsd:restriction>
      </xsd:simpleType>
    </xsd:element>
    <xsd:element name="Arup_TeamSpaceDocumentStatus" ma:index="20" nillable="true" ma:displayName="Status" ma:format="Dropdown" ma:indexed="true" ma:internalName="Arup_TeamSpaceDocumentStatus">
      <xsd:simpleType>
        <xsd:restriction base="dms:Choice">
          <xsd:enumeration value="Draft"/>
          <xsd:enumeration value="Issued"/>
        </xsd:restriction>
      </xsd:simpleType>
    </xsd:element>
    <xsd:element name="Arup_TeamSpaceWorkstreamInternal" ma:index="21" nillable="true" ma:displayName="Workstream" ma:format="Dropdown" ma:internalName="Arup_TeamSpaceWorkstreamInternal">
      <xsd:simpleType>
        <xsd:restriction base="dms:Choice">
          <xsd:enumeration value="Architecture"/>
          <xsd:enumeration value="Structures"/>
          <xsd:enumeration value="MEP"/>
          <xsd:enumeration value="Rail"/>
          <xsd:enumeration value="Highways and Civils"/>
          <xsd:enumeration value="Commission &amp; Scope"/>
          <xsd:enumeration value="Costs &amp; Fees"/>
          <xsd:enumeration value="Health &amp; Safety"/>
          <xsd:enumeration value="Project Controls"/>
          <xsd:enumeration value="Schedule"/>
          <xsd:enumeration value="Team"/>
          <xsd:enumeration value="Quality Assurance"/>
        </xsd:restriction>
      </xsd:simpleType>
    </xsd:element>
    <xsd:element name="Arup_TeamSpaceMustRead" ma:index="22" nillable="true" ma:displayName="Must Read" ma:default="0" ma:description="Indicates that the current document is important and must be read. This may take up to 15 minutes to appear in the 'Must Read' panel" ma:internalName="Arup_TeamSpaceMustRead">
      <xsd:simpleType>
        <xsd:restriction base="dms:Boolean"/>
      </xsd:simpleType>
    </xsd:element>
    <xsd:element name="Arup_TeamSpaceDeliverable" ma:index="23" nillable="true" ma:displayName="Deliverable" ma:default="0" ma:indexed="true" ma:internalName="Arup_TeamSpaceDeliverable">
      <xsd:simpleType>
        <xsd:restriction base="dms:Boolean"/>
      </xsd:simpleType>
    </xsd:element>
    <xsd:element name="TeamSpaceRevision" ma:index="24" nillable="true" ma:displayName="Revision" ma:description="User-editable version number" ma:internalName="TeamSpaceRevision">
      <xsd:simpleType>
        <xsd:restriction base="dms:Text">
          <xsd:maxLength value="255"/>
        </xsd:restriction>
      </xsd:simpleType>
    </xsd:element>
    <xsd:element name="SharedWithUsers" ma:index="3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75d781b-1590-4e8e-940b-202b1a2b40b7" elementFormDefault="qualified">
    <xsd:import namespace="http://schemas.microsoft.com/office/2006/documentManagement/types"/>
    <xsd:import namespace="http://schemas.microsoft.com/office/infopath/2007/PartnerControls"/>
    <xsd:element name="MediaServiceMetadata" ma:index="25" nillable="true" ma:displayName="MediaServiceMetadata" ma:hidden="true" ma:internalName="MediaServiceMetadata" ma:readOnly="true">
      <xsd:simpleType>
        <xsd:restriction base="dms:Note"/>
      </xsd:simpleType>
    </xsd:element>
    <xsd:element name="MediaServiceFastMetadata" ma:index="26" nillable="true" ma:displayName="MediaServiceFastMetadata" ma:hidden="true" ma:internalName="MediaServiceFastMetadata"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GenerationTime" ma:index="28" nillable="true" ma:displayName="MediaServiceGenerationTime" ma:hidden="true" ma:internalName="MediaServiceGenerationTime" ma:readOnly="true">
      <xsd:simpleType>
        <xsd:restriction base="dms:Text"/>
      </xsd:simpleType>
    </xsd:element>
    <xsd:element name="MediaServiceEventHashCode" ma:index="29" nillable="true" ma:displayName="MediaServiceEventHashCode" ma:hidden="true" ma:internalName="MediaServiceEventHashCode" ma:readOnly="true">
      <xsd:simpleType>
        <xsd:restriction base="dms:Text"/>
      </xsd:simpleType>
    </xsd:element>
    <xsd:element name="lcf76f155ced4ddcb4097134ff3c332f" ma:index="31" nillable="true" ma:taxonomy="true" ma:internalName="lcf76f155ced4ddcb4097134ff3c332f" ma:taxonomyFieldName="MediaServiceImageTags" ma:displayName="Image Tags" ma:readOnly="false" ma:fieldId="{5cf76f15-5ced-4ddc-b409-7134ff3c332f}" ma:taxonomyMulti="true" ma:sspId="5f907feb-2135-424b-9e5e-2a3ef7dbb37b" ma:termSetId="09814cd3-568e-fe90-9814-8d621ff8fb84" ma:anchorId="fba54fb3-c3e1-fe81-a776-ca4b69148c4d" ma:open="true" ma:isKeyword="false">
      <xsd:complexType>
        <xsd:sequence>
          <xsd:element ref="pc:Terms" minOccurs="0" maxOccurs="1"/>
        </xsd:sequence>
      </xsd:complexType>
    </xsd:element>
    <xsd:element name="MediaServiceOCR" ma:index="32" nillable="true" ma:displayName="Extracted Text" ma:internalName="MediaServiceOCR" ma:readOnly="true">
      <xsd:simpleType>
        <xsd:restriction base="dms:Note">
          <xsd:maxLength value="255"/>
        </xsd:restriction>
      </xsd:simpleType>
    </xsd:element>
    <xsd:element name="MediaServiceSearchProperties" ma:index="33" nillable="true" ma:displayName="MediaServiceSearchProperties" ma:hidden="true" ma:internalName="MediaServiceSearchProperties" ma:readOnly="true">
      <xsd:simpleType>
        <xsd:restriction base="dms:Note"/>
      </xsd:simpleType>
    </xsd:element>
    <xsd:element name="MediaServiceDateTaken" ma:index="36" nillable="true" ma:displayName="MediaServiceDateTaken" ma:descriptio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xml><?xml version="1.0" encoding="utf-8"?>
<TemplafySlideFormConfiguration><![CDATA[{"formFields":[],"formDataEntries":[]}]]></TemplafySlideForm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E67826CE-A798-4293-9575-65F9F62F5995}">
  <ds:schemaRefs>
    <ds:schemaRef ds:uri="http://schemas.microsoft.com/sharepoint/v3/contenttype/forms"/>
  </ds:schemaRefs>
</ds:datastoreItem>
</file>

<file path=customXml/itemProps10.xml><?xml version="1.0" encoding="utf-8"?>
<ds:datastoreItem xmlns:ds="http://schemas.openxmlformats.org/officeDocument/2006/customXml" ds:itemID="{C87C8382-8249-4949-BF28-7DB601052577}">
  <ds:schemaRefs/>
</ds:datastoreItem>
</file>

<file path=customXml/itemProps11.xml><?xml version="1.0" encoding="utf-8"?>
<ds:datastoreItem xmlns:ds="http://schemas.openxmlformats.org/officeDocument/2006/customXml" ds:itemID="{015489D0-6924-4348-A9BE-0A639023A5F1}">
  <ds:schemaRefs/>
</ds:datastoreItem>
</file>

<file path=customXml/itemProps12.xml><?xml version="1.0" encoding="utf-8"?>
<ds:datastoreItem xmlns:ds="http://schemas.openxmlformats.org/officeDocument/2006/customXml" ds:itemID="{6FEA50E6-D1D1-43BB-B1EA-ADDC424130BD}">
  <ds:schemaRefs/>
</ds:datastoreItem>
</file>

<file path=customXml/itemProps13.xml><?xml version="1.0" encoding="utf-8"?>
<ds:datastoreItem xmlns:ds="http://schemas.openxmlformats.org/officeDocument/2006/customXml" ds:itemID="{6A5869EE-662B-4F4E-B748-C030C7E8292D}">
  <ds:schemaRefs/>
</ds:datastoreItem>
</file>

<file path=customXml/itemProps14.xml><?xml version="1.0" encoding="utf-8"?>
<ds:datastoreItem xmlns:ds="http://schemas.openxmlformats.org/officeDocument/2006/customXml" ds:itemID="{194C1A86-DED9-4499-81C3-76EA2B01C1BB}">
  <ds:schemaRefs/>
</ds:datastoreItem>
</file>

<file path=customXml/itemProps15.xml><?xml version="1.0" encoding="utf-8"?>
<ds:datastoreItem xmlns:ds="http://schemas.openxmlformats.org/officeDocument/2006/customXml" ds:itemID="{1C8B29E1-7BCA-4F90-991E-255C58EC2ADC}">
  <ds:schemaRefs/>
</ds:datastoreItem>
</file>

<file path=customXml/itemProps16.xml><?xml version="1.0" encoding="utf-8"?>
<ds:datastoreItem xmlns:ds="http://schemas.openxmlformats.org/officeDocument/2006/customXml" ds:itemID="{CEFF5C5D-5F5F-4B61-BA32-82F0CED406E1}">
  <ds:schemaRefs/>
</ds:datastoreItem>
</file>

<file path=customXml/itemProps17.xml><?xml version="1.0" encoding="utf-8"?>
<ds:datastoreItem xmlns:ds="http://schemas.openxmlformats.org/officeDocument/2006/customXml" ds:itemID="{D178FD51-591D-4936-A6D8-65B4BA22F4B8}">
  <ds:schemaRefs/>
</ds:datastoreItem>
</file>

<file path=customXml/itemProps18.xml><?xml version="1.0" encoding="utf-8"?>
<ds:datastoreItem xmlns:ds="http://schemas.openxmlformats.org/officeDocument/2006/customXml" ds:itemID="{9C282D07-C850-4544-B487-C87677D9D9A9}">
  <ds:schemaRefs/>
</ds:datastoreItem>
</file>

<file path=customXml/itemProps19.xml><?xml version="1.0" encoding="utf-8"?>
<ds:datastoreItem xmlns:ds="http://schemas.openxmlformats.org/officeDocument/2006/customXml" ds:itemID="{800F7BF8-46C9-47A1-9B3A-E170C3931145}">
  <ds:schemaRefs/>
</ds:datastoreItem>
</file>

<file path=customXml/itemProps2.xml><?xml version="1.0" encoding="utf-8"?>
<ds:datastoreItem xmlns:ds="http://schemas.openxmlformats.org/officeDocument/2006/customXml" ds:itemID="{B38A1309-93A8-4147-848C-9DBE227067B1}">
  <ds:schemaRefs/>
</ds:datastoreItem>
</file>

<file path=customXml/itemProps20.xml><?xml version="1.0" encoding="utf-8"?>
<ds:datastoreItem xmlns:ds="http://schemas.openxmlformats.org/officeDocument/2006/customXml" ds:itemID="{8F556DC6-DF9F-46E8-BCC4-DADE1D3BABBF}">
  <ds:schemaRefs/>
</ds:datastoreItem>
</file>

<file path=customXml/itemProps21.xml><?xml version="1.0" encoding="utf-8"?>
<ds:datastoreItem xmlns:ds="http://schemas.openxmlformats.org/officeDocument/2006/customXml" ds:itemID="{E6804E41-327E-47AE-8555-1FBEC0E327DC}">
  <ds:schemaRefs/>
</ds:datastoreItem>
</file>

<file path=customXml/itemProps22.xml><?xml version="1.0" encoding="utf-8"?>
<ds:datastoreItem xmlns:ds="http://schemas.openxmlformats.org/officeDocument/2006/customXml" ds:itemID="{3AD9A9BD-CC86-46D5-A02F-6A6BF34925A8}">
  <ds:schemaRefs/>
</ds:datastoreItem>
</file>

<file path=customXml/itemProps23.xml><?xml version="1.0" encoding="utf-8"?>
<ds:datastoreItem xmlns:ds="http://schemas.openxmlformats.org/officeDocument/2006/customXml" ds:itemID="{E94098AB-54D3-4C5F-9124-86A19AC2AD00}">
  <ds:schemaRefs/>
</ds:datastoreItem>
</file>

<file path=customXml/itemProps24.xml><?xml version="1.0" encoding="utf-8"?>
<ds:datastoreItem xmlns:ds="http://schemas.openxmlformats.org/officeDocument/2006/customXml" ds:itemID="{AAF4D1D2-3FE7-410A-8984-49C4AAEFCF1D}">
  <ds:schemaRefs/>
</ds:datastoreItem>
</file>

<file path=customXml/itemProps25.xml><?xml version="1.0" encoding="utf-8"?>
<ds:datastoreItem xmlns:ds="http://schemas.openxmlformats.org/officeDocument/2006/customXml" ds:itemID="{A94D807E-01EF-406B-83D1-5F76146DAAC0}">
  <ds:schemaRefs/>
</ds:datastoreItem>
</file>

<file path=customXml/itemProps26.xml><?xml version="1.0" encoding="utf-8"?>
<ds:datastoreItem xmlns:ds="http://schemas.openxmlformats.org/officeDocument/2006/customXml" ds:itemID="{81484971-89EA-4D1A-B2C6-8A435FD603B8}">
  <ds:schemaRefs/>
</ds:datastoreItem>
</file>

<file path=customXml/itemProps27.xml><?xml version="1.0" encoding="utf-8"?>
<ds:datastoreItem xmlns:ds="http://schemas.openxmlformats.org/officeDocument/2006/customXml" ds:itemID="{EE91B6D2-111B-4183-809E-0C0CA2A495CB}">
  <ds:schemaRefs/>
</ds:datastoreItem>
</file>

<file path=customXml/itemProps28.xml><?xml version="1.0" encoding="utf-8"?>
<ds:datastoreItem xmlns:ds="http://schemas.openxmlformats.org/officeDocument/2006/customXml" ds:itemID="{D67C2E7D-6184-40CA-8CEC-204E154137DE}">
  <ds:schemaRefs/>
</ds:datastoreItem>
</file>

<file path=customXml/itemProps29.xml><?xml version="1.0" encoding="utf-8"?>
<ds:datastoreItem xmlns:ds="http://schemas.openxmlformats.org/officeDocument/2006/customXml" ds:itemID="{0D08249B-48EA-4B88-B6CC-8ED2FE861654}">
  <ds:schemaRefs/>
</ds:datastoreItem>
</file>

<file path=customXml/itemProps3.xml><?xml version="1.0" encoding="utf-8"?>
<ds:datastoreItem xmlns:ds="http://schemas.openxmlformats.org/officeDocument/2006/customXml" ds:itemID="{C2F039B5-1726-4DA4-921A-62A55DC476F1}">
  <ds:schemaRefs>
    <ds:schemaRef ds:uri="http://www.w3.org/XML/1998/namespace"/>
    <ds:schemaRef ds:uri="http://schemas.microsoft.com/office/2006/documentManagement/types"/>
    <ds:schemaRef ds:uri="http://purl.org/dc/elements/1.1/"/>
    <ds:schemaRef ds:uri="http://schemas.microsoft.com/office/2006/metadata/properties"/>
    <ds:schemaRef ds:uri="http://purl.org/dc/terms/"/>
    <ds:schemaRef ds:uri="http://purl.org/dc/dcmitype/"/>
    <ds:schemaRef ds:uri="http://schemas.microsoft.com/office/infopath/2007/PartnerControls"/>
    <ds:schemaRef ds:uri="http://schemas.openxmlformats.org/package/2006/metadata/core-properties"/>
    <ds:schemaRef ds:uri="875d781b-1590-4e8e-940b-202b1a2b40b7"/>
    <ds:schemaRef ds:uri="fce449b0-ddbf-4060-9264-39a49a0d8c62"/>
  </ds:schemaRefs>
</ds:datastoreItem>
</file>

<file path=customXml/itemProps30.xml><?xml version="1.0" encoding="utf-8"?>
<ds:datastoreItem xmlns:ds="http://schemas.openxmlformats.org/officeDocument/2006/customXml" ds:itemID="{64B657D9-8F42-4337-A8E9-6CFFA39DCFF5}">
  <ds:schemaRefs/>
</ds:datastoreItem>
</file>

<file path=customXml/itemProps31.xml><?xml version="1.0" encoding="utf-8"?>
<ds:datastoreItem xmlns:ds="http://schemas.openxmlformats.org/officeDocument/2006/customXml" ds:itemID="{A583A4EA-C3B8-4907-BC46-DD5F467B9E06}">
  <ds:schemaRefs/>
</ds:datastoreItem>
</file>

<file path=customXml/itemProps32.xml><?xml version="1.0" encoding="utf-8"?>
<ds:datastoreItem xmlns:ds="http://schemas.openxmlformats.org/officeDocument/2006/customXml" ds:itemID="{ED59039B-9D06-4F7C-986A-541EBD4D148E}">
  <ds:schemaRefs/>
</ds:datastoreItem>
</file>

<file path=customXml/itemProps33.xml><?xml version="1.0" encoding="utf-8"?>
<ds:datastoreItem xmlns:ds="http://schemas.openxmlformats.org/officeDocument/2006/customXml" ds:itemID="{504B6AC6-47B8-44A1-A170-16D3A11DE191}">
  <ds:schemaRefs/>
</ds:datastoreItem>
</file>

<file path=customXml/itemProps34.xml><?xml version="1.0" encoding="utf-8"?>
<ds:datastoreItem xmlns:ds="http://schemas.openxmlformats.org/officeDocument/2006/customXml" ds:itemID="{58D94D4A-68FE-4A41-9469-C135F2D6241A}">
  <ds:schemaRefs/>
</ds:datastoreItem>
</file>

<file path=customXml/itemProps35.xml><?xml version="1.0" encoding="utf-8"?>
<ds:datastoreItem xmlns:ds="http://schemas.openxmlformats.org/officeDocument/2006/customXml" ds:itemID="{54318B69-A5A7-487D-A24A-3BE3790C6D31}">
  <ds:schemaRefs/>
</ds:datastoreItem>
</file>

<file path=customXml/itemProps36.xml><?xml version="1.0" encoding="utf-8"?>
<ds:datastoreItem xmlns:ds="http://schemas.openxmlformats.org/officeDocument/2006/customXml" ds:itemID="{BD193319-6763-4D30-8A39-157321484084}">
  <ds:schemaRefs/>
</ds:datastoreItem>
</file>

<file path=customXml/itemProps37.xml><?xml version="1.0" encoding="utf-8"?>
<ds:datastoreItem xmlns:ds="http://schemas.openxmlformats.org/officeDocument/2006/customXml" ds:itemID="{A567B8E4-3605-45F9-9AEA-5FBF26BDA041}">
  <ds:schemaRefs/>
</ds:datastoreItem>
</file>

<file path=customXml/itemProps38.xml><?xml version="1.0" encoding="utf-8"?>
<ds:datastoreItem xmlns:ds="http://schemas.openxmlformats.org/officeDocument/2006/customXml" ds:itemID="{07956F30-437E-4A81-83F4-B4D183328853}">
  <ds:schemaRefs/>
</ds:datastoreItem>
</file>

<file path=customXml/itemProps4.xml><?xml version="1.0" encoding="utf-8"?>
<ds:datastoreItem xmlns:ds="http://schemas.openxmlformats.org/officeDocument/2006/customXml" ds:itemID="{CBB68CCC-1B51-492A-84E3-3500C75307DB}">
  <ds:schemaRefs/>
</ds:datastoreItem>
</file>

<file path=customXml/itemProps5.xml><?xml version="1.0" encoding="utf-8"?>
<ds:datastoreItem xmlns:ds="http://schemas.openxmlformats.org/officeDocument/2006/customXml" ds:itemID="{85C9654A-CB65-48CF-ADF0-1162351C4C97}">
  <ds:schemaRefs/>
</ds:datastoreItem>
</file>

<file path=customXml/itemProps6.xml><?xml version="1.0" encoding="utf-8"?>
<ds:datastoreItem xmlns:ds="http://schemas.openxmlformats.org/officeDocument/2006/customXml" ds:itemID="{4F72C013-D0A8-41E0-8381-B9C3321F0DCA}">
  <ds:schemaRefs/>
</ds:datastoreItem>
</file>

<file path=customXml/itemProps7.xml><?xml version="1.0" encoding="utf-8"?>
<ds:datastoreItem xmlns:ds="http://schemas.openxmlformats.org/officeDocument/2006/customXml" ds:itemID="{ABBE633D-9D07-48AB-B77B-D2D2FA0149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e449b0-ddbf-4060-9264-39a49a0d8c62"/>
    <ds:schemaRef ds:uri="875d781b-1590-4e8e-940b-202b1a2b40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8.xml><?xml version="1.0" encoding="utf-8"?>
<ds:datastoreItem xmlns:ds="http://schemas.openxmlformats.org/officeDocument/2006/customXml" ds:itemID="{9F8E5E60-D5E2-446B-AF9F-C87AFDEFE058}">
  <ds:schemaRefs/>
</ds:datastoreItem>
</file>

<file path=customXml/itemProps9.xml><?xml version="1.0" encoding="utf-8"?>
<ds:datastoreItem xmlns:ds="http://schemas.openxmlformats.org/officeDocument/2006/customXml" ds:itemID="{B351DCC6-C148-4C81-8758-90C2C2CDC51C}">
  <ds:schemaRefs/>
</ds:datastoreItem>
</file>

<file path=docMetadata/LabelInfo.xml><?xml version="1.0" encoding="utf-8"?>
<clbl:labelList xmlns:clbl="http://schemas.microsoft.com/office/2020/mipLabelMetadata">
  <clbl:label id="{82fa3fd3-029b-403d-91b4-1dc930cb0e60}" enabled="1" method="Privileged" siteId="{4ae48b41-0137-4599-8661-fc641fe77bea}" contentBits="0" removed="0"/>
</clbl:labelList>
</file>

<file path=docProps/app.xml><?xml version="1.0" encoding="utf-8"?>
<Properties xmlns="http://schemas.openxmlformats.org/officeDocument/2006/extended-properties" xmlns:vt="http://schemas.openxmlformats.org/officeDocument/2006/docPropsVTypes">
  <Template/>
  <TotalTime>263</TotalTime>
  <Words>8461</Words>
  <Application>Microsoft Office PowerPoint</Application>
  <PresentationFormat>Widescreen</PresentationFormat>
  <Paragraphs>649</Paragraphs>
  <Slides>29</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Arial</vt:lpstr>
      <vt:lpstr>Lucida Grande</vt:lpstr>
      <vt:lpstr>Times</vt:lpstr>
      <vt:lpstr>Times New Roman</vt:lpstr>
      <vt:lpstr>Times New Roman (Headings)</vt:lpstr>
      <vt:lpstr>Arup</vt:lpstr>
      <vt:lpstr>Blank</vt:lpstr>
      <vt:lpstr>Salt cavern development &amp; capacity tool | UK onshore East Coast region</vt:lpstr>
      <vt:lpstr>Contents</vt:lpstr>
      <vt:lpstr>Tool Pages</vt:lpstr>
      <vt:lpstr>Home/ Landing Page </vt:lpstr>
      <vt:lpstr>Page 1. Multi-Criteria Analysis</vt:lpstr>
      <vt:lpstr>Page 2. Capacity Assessment </vt:lpstr>
      <vt:lpstr>Page 3. Development Programme</vt:lpstr>
      <vt:lpstr>Cavern programme development</vt:lpstr>
      <vt:lpstr>Programme Activities</vt:lpstr>
      <vt:lpstr>Programme Activities</vt:lpstr>
      <vt:lpstr>Programme Activities</vt:lpstr>
      <vt:lpstr>Page 4. Summary Report</vt:lpstr>
      <vt:lpstr>Case Studies</vt:lpstr>
      <vt:lpstr>Case Study 1 – Capacity in the Fordon Evaporite Formation </vt:lpstr>
      <vt:lpstr>Case Study 1 – Capacity in the Fordon Evaporite Formation </vt:lpstr>
      <vt:lpstr>Case Study 2 – Capacity in the Boulby Halite &amp; Fordon Evaporite Formation  </vt:lpstr>
      <vt:lpstr>Case Study 2 – Capacity in the Boulby Halite &amp; Fordon Evaporite Formation  </vt:lpstr>
      <vt:lpstr>Design Assumptions &amp; Limitations</vt:lpstr>
      <vt:lpstr>Sub-surface and Surface Constraints: Defining Exclusion and Evaluation Criteria</vt:lpstr>
      <vt:lpstr>Design Assumptions: Dry and Wet Caverns</vt:lpstr>
      <vt:lpstr>Design Assumptions: Dry Cavern Specific</vt:lpstr>
      <vt:lpstr>Design Assumptions: Wet Cavern Specific</vt:lpstr>
      <vt:lpstr>Limitations &amp; Opportunities</vt:lpstr>
      <vt:lpstr>References for Appendix B</vt:lpstr>
      <vt:lpstr>References for Appendix B</vt:lpstr>
      <vt:lpstr>References for Appendix B</vt:lpstr>
      <vt:lpstr>References for Appendix B</vt:lpstr>
      <vt:lpstr>Contact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Christian Garvey</cp:lastModifiedBy>
  <cp:revision>1</cp:revision>
  <dcterms:created xsi:type="dcterms:W3CDTF">2024-02-19T12:15:24Z</dcterms:created>
  <dcterms:modified xsi:type="dcterms:W3CDTF">2024-06-27T10:14:54Z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2fa3fd3-029b-403d-91b4-1dc930cb0e60_Enabled">
    <vt:lpwstr>true</vt:lpwstr>
  </property>
  <property fmtid="{D5CDD505-2E9C-101B-9397-08002B2CF9AE}" pid="3" name="MSIP_Label_82fa3fd3-029b-403d-91b4-1dc930cb0e60_SetDate">
    <vt:lpwstr>2022-06-29T16:26:25Z</vt:lpwstr>
  </property>
  <property fmtid="{D5CDD505-2E9C-101B-9397-08002B2CF9AE}" pid="4" name="MSIP_Label_82fa3fd3-029b-403d-91b4-1dc930cb0e60_Method">
    <vt:lpwstr>Privileged</vt:lpwstr>
  </property>
  <property fmtid="{D5CDD505-2E9C-101B-9397-08002B2CF9AE}" pid="5" name="MSIP_Label_82fa3fd3-029b-403d-91b4-1dc930cb0e60_Name">
    <vt:lpwstr>82fa3fd3-029b-403d-91b4-1dc930cb0e60</vt:lpwstr>
  </property>
  <property fmtid="{D5CDD505-2E9C-101B-9397-08002B2CF9AE}" pid="6" name="MSIP_Label_82fa3fd3-029b-403d-91b4-1dc930cb0e60_SiteId">
    <vt:lpwstr>4ae48b41-0137-4599-8661-fc641fe77bea</vt:lpwstr>
  </property>
  <property fmtid="{D5CDD505-2E9C-101B-9397-08002B2CF9AE}" pid="7" name="MSIP_Label_82fa3fd3-029b-403d-91b4-1dc930cb0e60_ActionId">
    <vt:lpwstr>d2f615bd-5adc-4406-b42c-8cea75de1189</vt:lpwstr>
  </property>
  <property fmtid="{D5CDD505-2E9C-101B-9397-08002B2CF9AE}" pid="8" name="MSIP_Label_82fa3fd3-029b-403d-91b4-1dc930cb0e60_ContentBits">
    <vt:lpwstr>0</vt:lpwstr>
  </property>
  <property fmtid="{D5CDD505-2E9C-101B-9397-08002B2CF9AE}" pid="9" name="TemplafyTimeStamp">
    <vt:lpwstr>2023-09-08T16:08:04</vt:lpwstr>
  </property>
  <property fmtid="{D5CDD505-2E9C-101B-9397-08002B2CF9AE}" pid="10" name="TemplafyTenantId">
    <vt:lpwstr>arup</vt:lpwstr>
  </property>
  <property fmtid="{D5CDD505-2E9C-101B-9397-08002B2CF9AE}" pid="11" name="TemplafyTemplateId">
    <vt:lpwstr>727825872225304958</vt:lpwstr>
  </property>
  <property fmtid="{D5CDD505-2E9C-101B-9397-08002B2CF9AE}" pid="12" name="TemplafyUserProfileId">
    <vt:lpwstr>637791335163078422</vt:lpwstr>
  </property>
  <property fmtid="{D5CDD505-2E9C-101B-9397-08002B2CF9AE}" pid="13" name="TemplafyLanguageCode">
    <vt:lpwstr>en-GB</vt:lpwstr>
  </property>
  <property fmtid="{D5CDD505-2E9C-101B-9397-08002B2CF9AE}" pid="14" name="PPStyles">
    <vt:lpwstr/>
  </property>
  <property fmtid="{D5CDD505-2E9C-101B-9397-08002B2CF9AE}" pid="15" name="TemplafyFromBlank">
    <vt:bool>true</vt:bool>
  </property>
  <property fmtid="{D5CDD505-2E9C-101B-9397-08002B2CF9AE}" pid="16" name="ContentTypeId">
    <vt:lpwstr>0x0101002392094CBAD04C3AB0B65532217FA45A01007C1B6FB831458C418F057D7F07D05D45</vt:lpwstr>
  </property>
  <property fmtid="{D5CDD505-2E9C-101B-9397-08002B2CF9AE}" pid="17" name="Arup_Tags">
    <vt:lpwstr/>
  </property>
  <property fmtid="{D5CDD505-2E9C-101B-9397-08002B2CF9AE}" pid="18" name="MediaServiceImageTags">
    <vt:lpwstr/>
  </property>
  <property fmtid="{D5CDD505-2E9C-101B-9397-08002B2CF9AE}" pid="19" name="CO_Topics">
    <vt:lpwstr/>
  </property>
  <property fmtid="{D5CDD505-2E9C-101B-9397-08002B2CF9AE}" pid="20" name="Arup_TypeOfContent">
    <vt:lpwstr/>
  </property>
  <property fmtid="{D5CDD505-2E9C-101B-9397-08002B2CF9AE}" pid="21" name="CO_Communities">
    <vt:lpwstr/>
  </property>
</Properties>
</file>